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notesMasterIdLst>
    <p:notesMasterId r:id="rId23"/>
  </p:notesMasterIdLst>
  <p:sldIdLst>
    <p:sldId id="258" r:id="rId2"/>
    <p:sldId id="259" r:id="rId3"/>
    <p:sldId id="260" r:id="rId4"/>
    <p:sldId id="262" r:id="rId5"/>
    <p:sldId id="261" r:id="rId6"/>
    <p:sldId id="265" r:id="rId7"/>
    <p:sldId id="276" r:id="rId8"/>
    <p:sldId id="267" r:id="rId9"/>
    <p:sldId id="268" r:id="rId10"/>
    <p:sldId id="269" r:id="rId11"/>
    <p:sldId id="285" r:id="rId12"/>
    <p:sldId id="284" r:id="rId13"/>
    <p:sldId id="279" r:id="rId14"/>
    <p:sldId id="281" r:id="rId15"/>
    <p:sldId id="280" r:id="rId16"/>
    <p:sldId id="282" r:id="rId17"/>
    <p:sldId id="271" r:id="rId18"/>
    <p:sldId id="270" r:id="rId19"/>
    <p:sldId id="275" r:id="rId20"/>
    <p:sldId id="283"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8D8BD-BD75-4D66-8EB8-D77DBDA9ABCA}" v="151" dt="2024-03-12T14:48:47.0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yn Ruiz" userId="3871762f-2897-4041-9fef-b245d1fd3033" providerId="ADAL" clId="{DFA8D8BD-BD75-4D66-8EB8-D77DBDA9ABCA}"/>
    <pc:docChg chg="undo custSel addSld delSld modSld sldOrd">
      <pc:chgData name="Brandyn Ruiz" userId="3871762f-2897-4041-9fef-b245d1fd3033" providerId="ADAL" clId="{DFA8D8BD-BD75-4D66-8EB8-D77DBDA9ABCA}" dt="2024-03-12T14:48:47.022" v="1267"/>
      <pc:docMkLst>
        <pc:docMk/>
      </pc:docMkLst>
      <pc:sldChg chg="modSp">
        <pc:chgData name="Brandyn Ruiz" userId="3871762f-2897-4041-9fef-b245d1fd3033" providerId="ADAL" clId="{DFA8D8BD-BD75-4D66-8EB8-D77DBDA9ABCA}" dt="2024-03-12T14:22:20.497" v="1029" actId="20577"/>
        <pc:sldMkLst>
          <pc:docMk/>
          <pc:sldMk cId="3334543464" sldId="258"/>
        </pc:sldMkLst>
        <pc:spChg chg="mod">
          <ac:chgData name="Brandyn Ruiz" userId="3871762f-2897-4041-9fef-b245d1fd3033" providerId="ADAL" clId="{DFA8D8BD-BD75-4D66-8EB8-D77DBDA9ABCA}" dt="2024-03-12T14:22:00.404" v="1026" actId="6549"/>
          <ac:spMkLst>
            <pc:docMk/>
            <pc:sldMk cId="3334543464" sldId="258"/>
            <ac:spMk id="2" creationId="{00000000-0000-0000-0000-000000000000}"/>
          </ac:spMkLst>
        </pc:spChg>
        <pc:spChg chg="mod">
          <ac:chgData name="Brandyn Ruiz" userId="3871762f-2897-4041-9fef-b245d1fd3033" providerId="ADAL" clId="{DFA8D8BD-BD75-4D66-8EB8-D77DBDA9ABCA}" dt="2024-03-12T14:22:20.497" v="1029" actId="20577"/>
          <ac:spMkLst>
            <pc:docMk/>
            <pc:sldMk cId="3334543464" sldId="258"/>
            <ac:spMk id="3" creationId="{00000000-0000-0000-0000-000000000000}"/>
          </ac:spMkLst>
        </pc:spChg>
      </pc:sldChg>
      <pc:sldChg chg="modSp mod">
        <pc:chgData name="Brandyn Ruiz" userId="3871762f-2897-4041-9fef-b245d1fd3033" providerId="ADAL" clId="{DFA8D8BD-BD75-4D66-8EB8-D77DBDA9ABCA}" dt="2024-03-12T12:24:39.724" v="454" actId="20577"/>
        <pc:sldMkLst>
          <pc:docMk/>
          <pc:sldMk cId="1511225250" sldId="259"/>
        </pc:sldMkLst>
        <pc:spChg chg="mod">
          <ac:chgData name="Brandyn Ruiz" userId="3871762f-2897-4041-9fef-b245d1fd3033" providerId="ADAL" clId="{DFA8D8BD-BD75-4D66-8EB8-D77DBDA9ABCA}" dt="2024-03-12T02:47:40.263" v="16" actId="20577"/>
          <ac:spMkLst>
            <pc:docMk/>
            <pc:sldMk cId="1511225250" sldId="259"/>
            <ac:spMk id="2" creationId="{C5C837F7-4904-FCA8-E647-A369673C06B0}"/>
          </ac:spMkLst>
        </pc:spChg>
        <pc:spChg chg="mod">
          <ac:chgData name="Brandyn Ruiz" userId="3871762f-2897-4041-9fef-b245d1fd3033" providerId="ADAL" clId="{DFA8D8BD-BD75-4D66-8EB8-D77DBDA9ABCA}" dt="2024-03-12T12:24:39.724" v="454" actId="20577"/>
          <ac:spMkLst>
            <pc:docMk/>
            <pc:sldMk cId="1511225250" sldId="259"/>
            <ac:spMk id="3" creationId="{487DD5F2-2A2B-E12F-B67F-E032F7FBB528}"/>
          </ac:spMkLst>
        </pc:spChg>
      </pc:sldChg>
      <pc:sldChg chg="modSp mod">
        <pc:chgData name="Brandyn Ruiz" userId="3871762f-2897-4041-9fef-b245d1fd3033" providerId="ADAL" clId="{DFA8D8BD-BD75-4D66-8EB8-D77DBDA9ABCA}" dt="2024-03-12T12:34:25.676" v="464" actId="20577"/>
        <pc:sldMkLst>
          <pc:docMk/>
          <pc:sldMk cId="2164022367" sldId="260"/>
        </pc:sldMkLst>
        <pc:spChg chg="mod">
          <ac:chgData name="Brandyn Ruiz" userId="3871762f-2897-4041-9fef-b245d1fd3033" providerId="ADAL" clId="{DFA8D8BD-BD75-4D66-8EB8-D77DBDA9ABCA}" dt="2024-03-12T12:34:25.676" v="464" actId="20577"/>
          <ac:spMkLst>
            <pc:docMk/>
            <pc:sldMk cId="2164022367" sldId="260"/>
            <ac:spMk id="2" creationId="{C5C837F7-4904-FCA8-E647-A369673C06B0}"/>
          </ac:spMkLst>
        </pc:spChg>
        <pc:spChg chg="mod">
          <ac:chgData name="Brandyn Ruiz" userId="3871762f-2897-4041-9fef-b245d1fd3033" providerId="ADAL" clId="{DFA8D8BD-BD75-4D66-8EB8-D77DBDA9ABCA}" dt="2024-03-12T05:43:43.554" v="90" actId="20577"/>
          <ac:spMkLst>
            <pc:docMk/>
            <pc:sldMk cId="2164022367" sldId="260"/>
            <ac:spMk id="3" creationId="{487DD5F2-2A2B-E12F-B67F-E032F7FBB528}"/>
          </ac:spMkLst>
        </pc:spChg>
      </pc:sldChg>
      <pc:sldChg chg="addSp delSp modSp mod">
        <pc:chgData name="Brandyn Ruiz" userId="3871762f-2897-4041-9fef-b245d1fd3033" providerId="ADAL" clId="{DFA8D8BD-BD75-4D66-8EB8-D77DBDA9ABCA}" dt="2024-03-12T12:36:39.246" v="485" actId="1076"/>
        <pc:sldMkLst>
          <pc:docMk/>
          <pc:sldMk cId="2791083591" sldId="261"/>
        </pc:sldMkLst>
        <pc:spChg chg="mod">
          <ac:chgData name="Brandyn Ruiz" userId="3871762f-2897-4041-9fef-b245d1fd3033" providerId="ADAL" clId="{DFA8D8BD-BD75-4D66-8EB8-D77DBDA9ABCA}" dt="2024-03-12T12:34:54.333" v="479" actId="20577"/>
          <ac:spMkLst>
            <pc:docMk/>
            <pc:sldMk cId="2791083591" sldId="261"/>
            <ac:spMk id="2" creationId="{C5C837F7-4904-FCA8-E647-A369673C06B0}"/>
          </ac:spMkLst>
        </pc:spChg>
        <pc:spChg chg="del">
          <ac:chgData name="Brandyn Ruiz" userId="3871762f-2897-4041-9fef-b245d1fd3033" providerId="ADAL" clId="{DFA8D8BD-BD75-4D66-8EB8-D77DBDA9ABCA}" dt="2024-03-12T12:36:15.603" v="482" actId="478"/>
          <ac:spMkLst>
            <pc:docMk/>
            <pc:sldMk cId="2791083591" sldId="261"/>
            <ac:spMk id="3" creationId="{487DD5F2-2A2B-E12F-B67F-E032F7FBB528}"/>
          </ac:spMkLst>
        </pc:spChg>
        <pc:spChg chg="add mod">
          <ac:chgData name="Brandyn Ruiz" userId="3871762f-2897-4041-9fef-b245d1fd3033" providerId="ADAL" clId="{DFA8D8BD-BD75-4D66-8EB8-D77DBDA9ABCA}" dt="2024-03-12T12:36:15.603" v="482" actId="478"/>
          <ac:spMkLst>
            <pc:docMk/>
            <pc:sldMk cId="2791083591" sldId="261"/>
            <ac:spMk id="6" creationId="{D7CBCDFC-D152-DBC3-36C4-64A483A19083}"/>
          </ac:spMkLst>
        </pc:spChg>
        <pc:picChg chg="mod">
          <ac:chgData name="Brandyn Ruiz" userId="3871762f-2897-4041-9fef-b245d1fd3033" providerId="ADAL" clId="{DFA8D8BD-BD75-4D66-8EB8-D77DBDA9ABCA}" dt="2024-03-12T12:36:39.246" v="485" actId="1076"/>
          <ac:picMkLst>
            <pc:docMk/>
            <pc:sldMk cId="2791083591" sldId="261"/>
            <ac:picMk id="5" creationId="{D3580E5D-3A3F-EFBA-C560-E9C4B3ADCE85}"/>
          </ac:picMkLst>
        </pc:picChg>
      </pc:sldChg>
      <pc:sldChg chg="ord">
        <pc:chgData name="Brandyn Ruiz" userId="3871762f-2897-4041-9fef-b245d1fd3033" providerId="ADAL" clId="{DFA8D8BD-BD75-4D66-8EB8-D77DBDA9ABCA}" dt="2024-03-12T12:36:03.014" v="481"/>
        <pc:sldMkLst>
          <pc:docMk/>
          <pc:sldMk cId="1191800440" sldId="262"/>
        </pc:sldMkLst>
      </pc:sldChg>
      <pc:sldChg chg="del">
        <pc:chgData name="Brandyn Ruiz" userId="3871762f-2897-4041-9fef-b245d1fd3033" providerId="ADAL" clId="{DFA8D8BD-BD75-4D66-8EB8-D77DBDA9ABCA}" dt="2024-03-12T12:37:39.754" v="487" actId="47"/>
        <pc:sldMkLst>
          <pc:docMk/>
          <pc:sldMk cId="1318222925" sldId="263"/>
        </pc:sldMkLst>
      </pc:sldChg>
      <pc:sldChg chg="del">
        <pc:chgData name="Brandyn Ruiz" userId="3871762f-2897-4041-9fef-b245d1fd3033" providerId="ADAL" clId="{DFA8D8BD-BD75-4D66-8EB8-D77DBDA9ABCA}" dt="2024-03-12T12:37:37.217" v="486" actId="47"/>
        <pc:sldMkLst>
          <pc:docMk/>
          <pc:sldMk cId="860993290" sldId="264"/>
        </pc:sldMkLst>
      </pc:sldChg>
      <pc:sldChg chg="addSp delSp modSp mod">
        <pc:chgData name="Brandyn Ruiz" userId="3871762f-2897-4041-9fef-b245d1fd3033" providerId="ADAL" clId="{DFA8D8BD-BD75-4D66-8EB8-D77DBDA9ABCA}" dt="2024-03-12T12:47:37.918" v="501" actId="6549"/>
        <pc:sldMkLst>
          <pc:docMk/>
          <pc:sldMk cId="2859976537" sldId="265"/>
        </pc:sldMkLst>
        <pc:spChg chg="mod">
          <ac:chgData name="Brandyn Ruiz" userId="3871762f-2897-4041-9fef-b245d1fd3033" providerId="ADAL" clId="{DFA8D8BD-BD75-4D66-8EB8-D77DBDA9ABCA}" dt="2024-03-12T12:37:48.780" v="492" actId="20577"/>
          <ac:spMkLst>
            <pc:docMk/>
            <pc:sldMk cId="2859976537" sldId="265"/>
            <ac:spMk id="2" creationId="{C5C837F7-4904-FCA8-E647-A369673C06B0}"/>
          </ac:spMkLst>
        </pc:spChg>
        <pc:spChg chg="del">
          <ac:chgData name="Brandyn Ruiz" userId="3871762f-2897-4041-9fef-b245d1fd3033" providerId="ADAL" clId="{DFA8D8BD-BD75-4D66-8EB8-D77DBDA9ABCA}" dt="2024-03-12T12:46:10.196" v="493" actId="478"/>
          <ac:spMkLst>
            <pc:docMk/>
            <pc:sldMk cId="2859976537" sldId="265"/>
            <ac:spMk id="3" creationId="{487DD5F2-2A2B-E12F-B67F-E032F7FBB528}"/>
          </ac:spMkLst>
        </pc:spChg>
        <pc:spChg chg="mod">
          <ac:chgData name="Brandyn Ruiz" userId="3871762f-2897-4041-9fef-b245d1fd3033" providerId="ADAL" clId="{DFA8D8BD-BD75-4D66-8EB8-D77DBDA9ABCA}" dt="2024-03-12T12:47:37.918" v="501" actId="6549"/>
          <ac:spMkLst>
            <pc:docMk/>
            <pc:sldMk cId="2859976537" sldId="265"/>
            <ac:spMk id="6" creationId="{C221650D-B4EE-53AE-D25A-4DDD3E0663A0}"/>
          </ac:spMkLst>
        </pc:spChg>
        <pc:spChg chg="add del mod">
          <ac:chgData name="Brandyn Ruiz" userId="3871762f-2897-4041-9fef-b245d1fd3033" providerId="ADAL" clId="{DFA8D8BD-BD75-4D66-8EB8-D77DBDA9ABCA}" dt="2024-03-12T12:46:30.495" v="495" actId="931"/>
          <ac:spMkLst>
            <pc:docMk/>
            <pc:sldMk cId="2859976537" sldId="265"/>
            <ac:spMk id="7" creationId="{F24E92BF-E361-C2DC-1044-1DDFB8358F7B}"/>
          </ac:spMkLst>
        </pc:spChg>
        <pc:picChg chg="del">
          <ac:chgData name="Brandyn Ruiz" userId="3871762f-2897-4041-9fef-b245d1fd3033" providerId="ADAL" clId="{DFA8D8BD-BD75-4D66-8EB8-D77DBDA9ABCA}" dt="2024-03-12T12:46:12.480" v="494" actId="478"/>
          <ac:picMkLst>
            <pc:docMk/>
            <pc:sldMk cId="2859976537" sldId="265"/>
            <ac:picMk id="5" creationId="{E2F288E6-8F3B-43CE-F7CC-D4DF0ADACD95}"/>
          </ac:picMkLst>
        </pc:picChg>
        <pc:picChg chg="add mod">
          <ac:chgData name="Brandyn Ruiz" userId="3871762f-2897-4041-9fef-b245d1fd3033" providerId="ADAL" clId="{DFA8D8BD-BD75-4D66-8EB8-D77DBDA9ABCA}" dt="2024-03-12T12:46:35.337" v="498" actId="962"/>
          <ac:picMkLst>
            <pc:docMk/>
            <pc:sldMk cId="2859976537" sldId="265"/>
            <ac:picMk id="11" creationId="{AA93EE1E-9B16-8939-CE17-885E6FFE6D46}"/>
          </ac:picMkLst>
        </pc:picChg>
      </pc:sldChg>
      <pc:sldChg chg="del">
        <pc:chgData name="Brandyn Ruiz" userId="3871762f-2897-4041-9fef-b245d1fd3033" providerId="ADAL" clId="{DFA8D8BD-BD75-4D66-8EB8-D77DBDA9ABCA}" dt="2024-03-12T12:50:33.916" v="514" actId="47"/>
        <pc:sldMkLst>
          <pc:docMk/>
          <pc:sldMk cId="4086645736" sldId="266"/>
        </pc:sldMkLst>
      </pc:sldChg>
      <pc:sldChg chg="addSp delSp modSp mod">
        <pc:chgData name="Brandyn Ruiz" userId="3871762f-2897-4041-9fef-b245d1fd3033" providerId="ADAL" clId="{DFA8D8BD-BD75-4D66-8EB8-D77DBDA9ABCA}" dt="2024-03-12T12:55:56.036" v="521" actId="1076"/>
        <pc:sldMkLst>
          <pc:docMk/>
          <pc:sldMk cId="2729905485" sldId="269"/>
        </pc:sldMkLst>
        <pc:grpChg chg="del">
          <ac:chgData name="Brandyn Ruiz" userId="3871762f-2897-4041-9fef-b245d1fd3033" providerId="ADAL" clId="{DFA8D8BD-BD75-4D66-8EB8-D77DBDA9ABCA}" dt="2024-03-12T12:53:58.980" v="515" actId="478"/>
          <ac:grpSpMkLst>
            <pc:docMk/>
            <pc:sldMk cId="2729905485" sldId="269"/>
            <ac:grpSpMk id="4" creationId="{84A447E6-BDD5-10B7-85AC-D4D93F8C69CE}"/>
          </ac:grpSpMkLst>
        </pc:grpChg>
        <pc:picChg chg="add mod">
          <ac:chgData name="Brandyn Ruiz" userId="3871762f-2897-4041-9fef-b245d1fd3033" providerId="ADAL" clId="{DFA8D8BD-BD75-4D66-8EB8-D77DBDA9ABCA}" dt="2024-03-12T12:55:56.036" v="521" actId="1076"/>
          <ac:picMkLst>
            <pc:docMk/>
            <pc:sldMk cId="2729905485" sldId="269"/>
            <ac:picMk id="5" creationId="{C5A12F59-DC8F-C9F0-933F-9C8D62F60CC9}"/>
          </ac:picMkLst>
        </pc:picChg>
      </pc:sldChg>
      <pc:sldChg chg="modSp mod ord">
        <pc:chgData name="Brandyn Ruiz" userId="3871762f-2897-4041-9fef-b245d1fd3033" providerId="ADAL" clId="{DFA8D8BD-BD75-4D66-8EB8-D77DBDA9ABCA}" dt="2024-03-12T14:21:30.454" v="1025" actId="20577"/>
        <pc:sldMkLst>
          <pc:docMk/>
          <pc:sldMk cId="2761990730" sldId="270"/>
        </pc:sldMkLst>
        <pc:spChg chg="mod">
          <ac:chgData name="Brandyn Ruiz" userId="3871762f-2897-4041-9fef-b245d1fd3033" providerId="ADAL" clId="{DFA8D8BD-BD75-4D66-8EB8-D77DBDA9ABCA}" dt="2024-03-12T14:21:30.454" v="1025" actId="20577"/>
          <ac:spMkLst>
            <pc:docMk/>
            <pc:sldMk cId="2761990730" sldId="270"/>
            <ac:spMk id="5" creationId="{DA637EEF-375F-7A04-B1AD-079FB3D1C19F}"/>
          </ac:spMkLst>
        </pc:spChg>
      </pc:sldChg>
      <pc:sldChg chg="addSp delSp modSp mod">
        <pc:chgData name="Brandyn Ruiz" userId="3871762f-2897-4041-9fef-b245d1fd3033" providerId="ADAL" clId="{DFA8D8BD-BD75-4D66-8EB8-D77DBDA9ABCA}" dt="2024-03-12T06:10:30.380" v="421" actId="20577"/>
        <pc:sldMkLst>
          <pc:docMk/>
          <pc:sldMk cId="3370299684" sldId="271"/>
        </pc:sldMkLst>
        <pc:spChg chg="mod">
          <ac:chgData name="Brandyn Ruiz" userId="3871762f-2897-4041-9fef-b245d1fd3033" providerId="ADAL" clId="{DFA8D8BD-BD75-4D66-8EB8-D77DBDA9ABCA}" dt="2024-03-12T05:52:46.148" v="202" actId="20577"/>
          <ac:spMkLst>
            <pc:docMk/>
            <pc:sldMk cId="3370299684" sldId="271"/>
            <ac:spMk id="2" creationId="{C5C837F7-4904-FCA8-E647-A369673C06B0}"/>
          </ac:spMkLst>
        </pc:spChg>
        <pc:graphicFrameChg chg="mod">
          <ac:chgData name="Brandyn Ruiz" userId="3871762f-2897-4041-9fef-b245d1fd3033" providerId="ADAL" clId="{DFA8D8BD-BD75-4D66-8EB8-D77DBDA9ABCA}" dt="2024-03-12T06:10:30.380" v="421" actId="20577"/>
          <ac:graphicFrameMkLst>
            <pc:docMk/>
            <pc:sldMk cId="3370299684" sldId="271"/>
            <ac:graphicFrameMk id="12" creationId="{5694BE1A-125E-1182-B51B-53D011EB553F}"/>
          </ac:graphicFrameMkLst>
        </pc:graphicFrameChg>
        <pc:picChg chg="add del mod">
          <ac:chgData name="Brandyn Ruiz" userId="3871762f-2897-4041-9fef-b245d1fd3033" providerId="ADAL" clId="{DFA8D8BD-BD75-4D66-8EB8-D77DBDA9ABCA}" dt="2024-03-12T05:48:02.646" v="102" actId="478"/>
          <ac:picMkLst>
            <pc:docMk/>
            <pc:sldMk cId="3370299684" sldId="271"/>
            <ac:picMk id="4" creationId="{E756F728-B4ED-20C9-3604-D7B78BF8D936}"/>
          </ac:picMkLst>
        </pc:picChg>
        <pc:picChg chg="add mod">
          <ac:chgData name="Brandyn Ruiz" userId="3871762f-2897-4041-9fef-b245d1fd3033" providerId="ADAL" clId="{DFA8D8BD-BD75-4D66-8EB8-D77DBDA9ABCA}" dt="2024-03-12T05:50:20.205" v="132" actId="1076"/>
          <ac:picMkLst>
            <pc:docMk/>
            <pc:sldMk cId="3370299684" sldId="271"/>
            <ac:picMk id="6" creationId="{1A40BFCF-7663-4C82-7BEC-1EE4A9AEA5E7}"/>
          </ac:picMkLst>
        </pc:picChg>
      </pc:sldChg>
      <pc:sldChg chg="addSp delSp modSp mod">
        <pc:chgData name="Brandyn Ruiz" userId="3871762f-2897-4041-9fef-b245d1fd3033" providerId="ADAL" clId="{DFA8D8BD-BD75-4D66-8EB8-D77DBDA9ABCA}" dt="2024-03-12T05:59:24.667" v="244" actId="20577"/>
        <pc:sldMkLst>
          <pc:docMk/>
          <pc:sldMk cId="1551181254" sldId="272"/>
        </pc:sldMkLst>
        <pc:spChg chg="mod">
          <ac:chgData name="Brandyn Ruiz" userId="3871762f-2897-4041-9fef-b245d1fd3033" providerId="ADAL" clId="{DFA8D8BD-BD75-4D66-8EB8-D77DBDA9ABCA}" dt="2024-03-12T05:59:24.667" v="244" actId="20577"/>
          <ac:spMkLst>
            <pc:docMk/>
            <pc:sldMk cId="1551181254" sldId="272"/>
            <ac:spMk id="4" creationId="{D859803E-F63E-0DEE-2F9F-D3B1972E597E}"/>
          </ac:spMkLst>
        </pc:spChg>
        <pc:picChg chg="add mod">
          <ac:chgData name="Brandyn Ruiz" userId="3871762f-2897-4041-9fef-b245d1fd3033" providerId="ADAL" clId="{DFA8D8BD-BD75-4D66-8EB8-D77DBDA9ABCA}" dt="2024-03-12T05:59:08.220" v="214" actId="1076"/>
          <ac:picMkLst>
            <pc:docMk/>
            <pc:sldMk cId="1551181254" sldId="272"/>
            <ac:picMk id="5" creationId="{3C95DE73-9DFB-9A6F-E9EE-DA5CEDD9B243}"/>
          </ac:picMkLst>
        </pc:picChg>
        <pc:picChg chg="del">
          <ac:chgData name="Brandyn Ruiz" userId="3871762f-2897-4041-9fef-b245d1fd3033" providerId="ADAL" clId="{DFA8D8BD-BD75-4D66-8EB8-D77DBDA9ABCA}" dt="2024-03-12T05:58:44.467" v="208" actId="478"/>
          <ac:picMkLst>
            <pc:docMk/>
            <pc:sldMk cId="1551181254" sldId="272"/>
            <ac:picMk id="9" creationId="{E524A767-526A-4A4D-99BC-574184C855C6}"/>
          </ac:picMkLst>
        </pc:picChg>
      </pc:sldChg>
      <pc:sldChg chg="new del">
        <pc:chgData name="Brandyn Ruiz" userId="3871762f-2897-4041-9fef-b245d1fd3033" providerId="ADAL" clId="{DFA8D8BD-BD75-4D66-8EB8-D77DBDA9ABCA}" dt="2024-03-12T06:04:25.115" v="248" actId="47"/>
        <pc:sldMkLst>
          <pc:docMk/>
          <pc:sldMk cId="2930199777" sldId="273"/>
        </pc:sldMkLst>
      </pc:sldChg>
      <pc:sldChg chg="delSp add del setBg delDesignElem">
        <pc:chgData name="Brandyn Ruiz" userId="3871762f-2897-4041-9fef-b245d1fd3033" providerId="ADAL" clId="{DFA8D8BD-BD75-4D66-8EB8-D77DBDA9ABCA}" dt="2024-03-12T06:04:31.731" v="250" actId="47"/>
        <pc:sldMkLst>
          <pc:docMk/>
          <pc:sldMk cId="1525906029" sldId="274"/>
        </pc:sldMkLst>
        <pc:spChg chg="del">
          <ac:chgData name="Brandyn Ruiz" userId="3871762f-2897-4041-9fef-b245d1fd3033" providerId="ADAL" clId="{DFA8D8BD-BD75-4D66-8EB8-D77DBDA9ABCA}" dt="2024-03-12T06:04:04.418" v="247"/>
          <ac:spMkLst>
            <pc:docMk/>
            <pc:sldMk cId="1525906029" sldId="274"/>
            <ac:spMk id="15" creationId="{8E7CFAA6-1DBB-43B0-BD82-2FB83CF4E4A4}"/>
          </ac:spMkLst>
        </pc:spChg>
        <pc:cxnChg chg="del">
          <ac:chgData name="Brandyn Ruiz" userId="3871762f-2897-4041-9fef-b245d1fd3033" providerId="ADAL" clId="{DFA8D8BD-BD75-4D66-8EB8-D77DBDA9ABCA}" dt="2024-03-12T06:04:04.418" v="247"/>
          <ac:cxnSpMkLst>
            <pc:docMk/>
            <pc:sldMk cId="1525906029" sldId="274"/>
            <ac:cxnSpMk id="17" creationId="{9E13708B-D2E3-41E3-BD49-F910056473ED}"/>
          </ac:cxnSpMkLst>
        </pc:cxnChg>
      </pc:sldChg>
      <pc:sldChg chg="addSp delSp modSp add mod">
        <pc:chgData name="Brandyn Ruiz" userId="3871762f-2897-4041-9fef-b245d1fd3033" providerId="ADAL" clId="{DFA8D8BD-BD75-4D66-8EB8-D77DBDA9ABCA}" dt="2024-03-12T06:08:20.568" v="406" actId="478"/>
        <pc:sldMkLst>
          <pc:docMk/>
          <pc:sldMk cId="1621371692" sldId="275"/>
        </pc:sldMkLst>
        <pc:spChg chg="mod">
          <ac:chgData name="Brandyn Ruiz" userId="3871762f-2897-4041-9fef-b245d1fd3033" providerId="ADAL" clId="{DFA8D8BD-BD75-4D66-8EB8-D77DBDA9ABCA}" dt="2024-03-12T06:04:59.230" v="282" actId="20577"/>
          <ac:spMkLst>
            <pc:docMk/>
            <pc:sldMk cId="1621371692" sldId="275"/>
            <ac:spMk id="2" creationId="{C5C837F7-4904-FCA8-E647-A369673C06B0}"/>
          </ac:spMkLst>
        </pc:spChg>
        <pc:spChg chg="mod">
          <ac:chgData name="Brandyn Ruiz" userId="3871762f-2897-4041-9fef-b245d1fd3033" providerId="ADAL" clId="{DFA8D8BD-BD75-4D66-8EB8-D77DBDA9ABCA}" dt="2024-03-12T06:08:02.027" v="404" actId="20577"/>
          <ac:spMkLst>
            <pc:docMk/>
            <pc:sldMk cId="1621371692" sldId="275"/>
            <ac:spMk id="3" creationId="{487DD5F2-2A2B-E12F-B67F-E032F7FBB528}"/>
          </ac:spMkLst>
        </pc:spChg>
        <pc:spChg chg="del mod">
          <ac:chgData name="Brandyn Ruiz" userId="3871762f-2897-4041-9fef-b245d1fd3033" providerId="ADAL" clId="{DFA8D8BD-BD75-4D66-8EB8-D77DBDA9ABCA}" dt="2024-03-12T06:08:20.568" v="406" actId="478"/>
          <ac:spMkLst>
            <pc:docMk/>
            <pc:sldMk cId="1621371692" sldId="275"/>
            <ac:spMk id="5" creationId="{DA637EEF-375F-7A04-B1AD-079FB3D1C19F}"/>
          </ac:spMkLst>
        </pc:spChg>
        <pc:picChg chg="del">
          <ac:chgData name="Brandyn Ruiz" userId="3871762f-2897-4041-9fef-b245d1fd3033" providerId="ADAL" clId="{DFA8D8BD-BD75-4D66-8EB8-D77DBDA9ABCA}" dt="2024-03-12T06:04:48.717" v="251" actId="478"/>
          <ac:picMkLst>
            <pc:docMk/>
            <pc:sldMk cId="1621371692" sldId="275"/>
            <ac:picMk id="4" creationId="{1AC07498-2DF6-44FE-2B17-58731AB44201}"/>
          </ac:picMkLst>
        </pc:picChg>
        <pc:picChg chg="add mod">
          <ac:chgData name="Brandyn Ruiz" userId="3871762f-2897-4041-9fef-b245d1fd3033" providerId="ADAL" clId="{DFA8D8BD-BD75-4D66-8EB8-D77DBDA9ABCA}" dt="2024-03-12T06:05:51.908" v="305" actId="1076"/>
          <ac:picMkLst>
            <pc:docMk/>
            <pc:sldMk cId="1621371692" sldId="275"/>
            <ac:picMk id="7" creationId="{B3EBD961-9297-D19E-017D-B7D67651760E}"/>
          </ac:picMkLst>
        </pc:picChg>
        <pc:picChg chg="add mod">
          <ac:chgData name="Brandyn Ruiz" userId="3871762f-2897-4041-9fef-b245d1fd3033" providerId="ADAL" clId="{DFA8D8BD-BD75-4D66-8EB8-D77DBDA9ABCA}" dt="2024-03-12T06:05:53.872" v="306" actId="1076"/>
          <ac:picMkLst>
            <pc:docMk/>
            <pc:sldMk cId="1621371692" sldId="275"/>
            <ac:picMk id="9" creationId="{43D02577-68AC-F9DE-EC9E-A397066E4727}"/>
          </ac:picMkLst>
        </pc:picChg>
        <pc:picChg chg="add mod">
          <ac:chgData name="Brandyn Ruiz" userId="3871762f-2897-4041-9fef-b245d1fd3033" providerId="ADAL" clId="{DFA8D8BD-BD75-4D66-8EB8-D77DBDA9ABCA}" dt="2024-03-12T06:05:56.326" v="307" actId="1076"/>
          <ac:picMkLst>
            <pc:docMk/>
            <pc:sldMk cId="1621371692" sldId="275"/>
            <ac:picMk id="11" creationId="{066724EA-C9B8-CE93-9E0A-A9D13FF2318A}"/>
          </ac:picMkLst>
        </pc:picChg>
      </pc:sldChg>
      <pc:sldChg chg="addSp delSp modSp add mod">
        <pc:chgData name="Brandyn Ruiz" userId="3871762f-2897-4041-9fef-b245d1fd3033" providerId="ADAL" clId="{DFA8D8BD-BD75-4D66-8EB8-D77DBDA9ABCA}" dt="2024-03-12T12:58:58.853" v="522" actId="6549"/>
        <pc:sldMkLst>
          <pc:docMk/>
          <pc:sldMk cId="2012377891" sldId="276"/>
        </pc:sldMkLst>
        <pc:spChg chg="add del mod">
          <ac:chgData name="Brandyn Ruiz" userId="3871762f-2897-4041-9fef-b245d1fd3033" providerId="ADAL" clId="{DFA8D8BD-BD75-4D66-8EB8-D77DBDA9ABCA}" dt="2024-03-12T12:48:15.344" v="504" actId="931"/>
          <ac:spMkLst>
            <pc:docMk/>
            <pc:sldMk cId="2012377891" sldId="276"/>
            <ac:spMk id="4" creationId="{2348E6DB-1ED0-224B-5537-F2BBAED3949B}"/>
          </ac:spMkLst>
        </pc:spChg>
        <pc:spChg chg="mod">
          <ac:chgData name="Brandyn Ruiz" userId="3871762f-2897-4041-9fef-b245d1fd3033" providerId="ADAL" clId="{DFA8D8BD-BD75-4D66-8EB8-D77DBDA9ABCA}" dt="2024-03-12T12:58:58.853" v="522" actId="6549"/>
          <ac:spMkLst>
            <pc:docMk/>
            <pc:sldMk cId="2012377891" sldId="276"/>
            <ac:spMk id="6" creationId="{C221650D-B4EE-53AE-D25A-4DDD3E0663A0}"/>
          </ac:spMkLst>
        </pc:spChg>
        <pc:picChg chg="add mod">
          <ac:chgData name="Brandyn Ruiz" userId="3871762f-2897-4041-9fef-b245d1fd3033" providerId="ADAL" clId="{DFA8D8BD-BD75-4D66-8EB8-D77DBDA9ABCA}" dt="2024-03-12T12:48:19.484" v="507" actId="962"/>
          <ac:picMkLst>
            <pc:docMk/>
            <pc:sldMk cId="2012377891" sldId="276"/>
            <ac:picMk id="7" creationId="{15CB888E-F774-91DB-D8A7-AE446E75930D}"/>
          </ac:picMkLst>
        </pc:picChg>
        <pc:picChg chg="del">
          <ac:chgData name="Brandyn Ruiz" userId="3871762f-2897-4041-9fef-b245d1fd3033" providerId="ADAL" clId="{DFA8D8BD-BD75-4D66-8EB8-D77DBDA9ABCA}" dt="2024-03-12T12:48:06.971" v="503" actId="478"/>
          <ac:picMkLst>
            <pc:docMk/>
            <pc:sldMk cId="2012377891" sldId="276"/>
            <ac:picMk id="11" creationId="{AA93EE1E-9B16-8939-CE17-885E6FFE6D46}"/>
          </ac:picMkLst>
        </pc:picChg>
        <pc:picChg chg="add mod">
          <ac:chgData name="Brandyn Ruiz" userId="3871762f-2897-4041-9fef-b245d1fd3033" providerId="ADAL" clId="{DFA8D8BD-BD75-4D66-8EB8-D77DBDA9ABCA}" dt="2024-03-12T12:49:43.852" v="513" actId="1076"/>
          <ac:picMkLst>
            <pc:docMk/>
            <pc:sldMk cId="2012377891" sldId="276"/>
            <ac:picMk id="12" creationId="{E825E42D-2A5D-6D2D-0287-24E074C63533}"/>
          </ac:picMkLst>
        </pc:picChg>
      </pc:sldChg>
      <pc:sldChg chg="addSp delSp modSp add del mod ord">
        <pc:chgData name="Brandyn Ruiz" userId="3871762f-2897-4041-9fef-b245d1fd3033" providerId="ADAL" clId="{DFA8D8BD-BD75-4D66-8EB8-D77DBDA9ABCA}" dt="2024-03-12T14:46:02.765" v="1174" actId="47"/>
        <pc:sldMkLst>
          <pc:docMk/>
          <pc:sldMk cId="584860893" sldId="277"/>
        </pc:sldMkLst>
        <pc:spChg chg="mod">
          <ac:chgData name="Brandyn Ruiz" userId="3871762f-2897-4041-9fef-b245d1fd3033" providerId="ADAL" clId="{DFA8D8BD-BD75-4D66-8EB8-D77DBDA9ABCA}" dt="2024-03-12T13:00:12.723" v="555" actId="20577"/>
          <ac:spMkLst>
            <pc:docMk/>
            <pc:sldMk cId="584860893" sldId="277"/>
            <ac:spMk id="2" creationId="{C5C837F7-4904-FCA8-E647-A369673C06B0}"/>
          </ac:spMkLst>
        </pc:spChg>
        <pc:spChg chg="mod">
          <ac:chgData name="Brandyn Ruiz" userId="3871762f-2897-4041-9fef-b245d1fd3033" providerId="ADAL" clId="{DFA8D8BD-BD75-4D66-8EB8-D77DBDA9ABCA}" dt="2024-03-12T13:06:43.865" v="701" actId="20577"/>
          <ac:spMkLst>
            <pc:docMk/>
            <pc:sldMk cId="584860893" sldId="277"/>
            <ac:spMk id="3" creationId="{487DD5F2-2A2B-E12F-B67F-E032F7FBB528}"/>
          </ac:spMkLst>
        </pc:spChg>
        <pc:spChg chg="add mod">
          <ac:chgData name="Brandyn Ruiz" userId="3871762f-2897-4041-9fef-b245d1fd3033" providerId="ADAL" clId="{DFA8D8BD-BD75-4D66-8EB8-D77DBDA9ABCA}" dt="2024-03-12T13:04:27.472" v="569" actId="20577"/>
          <ac:spMkLst>
            <pc:docMk/>
            <pc:sldMk cId="584860893" sldId="277"/>
            <ac:spMk id="6" creationId="{0E5373EA-A762-DB65-B7C2-CE2AB4BB418E}"/>
          </ac:spMkLst>
        </pc:spChg>
        <pc:spChg chg="del">
          <ac:chgData name="Brandyn Ruiz" userId="3871762f-2897-4041-9fef-b245d1fd3033" providerId="ADAL" clId="{DFA8D8BD-BD75-4D66-8EB8-D77DBDA9ABCA}" dt="2024-03-12T13:02:55.291" v="557" actId="478"/>
          <ac:spMkLst>
            <pc:docMk/>
            <pc:sldMk cId="584860893" sldId="277"/>
            <ac:spMk id="9" creationId="{76FCD4DF-CF7D-B3BB-DF14-483E2BDBE07D}"/>
          </ac:spMkLst>
        </pc:spChg>
        <pc:picChg chg="add mod">
          <ac:chgData name="Brandyn Ruiz" userId="3871762f-2897-4041-9fef-b245d1fd3033" providerId="ADAL" clId="{DFA8D8BD-BD75-4D66-8EB8-D77DBDA9ABCA}" dt="2024-03-12T13:03:21.934" v="566" actId="1076"/>
          <ac:picMkLst>
            <pc:docMk/>
            <pc:sldMk cId="584860893" sldId="277"/>
            <ac:picMk id="5" creationId="{B3CB6930-14CD-2F6D-8958-78DE20890586}"/>
          </ac:picMkLst>
        </pc:picChg>
        <pc:picChg chg="del">
          <ac:chgData name="Brandyn Ruiz" userId="3871762f-2897-4041-9fef-b245d1fd3033" providerId="ADAL" clId="{DFA8D8BD-BD75-4D66-8EB8-D77DBDA9ABCA}" dt="2024-03-12T13:02:52.318" v="556" actId="478"/>
          <ac:picMkLst>
            <pc:docMk/>
            <pc:sldMk cId="584860893" sldId="277"/>
            <ac:picMk id="7" creationId="{643F6D2F-AA15-7BDF-0DCF-6F146AB7BD1F}"/>
          </ac:picMkLst>
        </pc:picChg>
        <pc:cxnChg chg="del">
          <ac:chgData name="Brandyn Ruiz" userId="3871762f-2897-4041-9fef-b245d1fd3033" providerId="ADAL" clId="{DFA8D8BD-BD75-4D66-8EB8-D77DBDA9ABCA}" dt="2024-03-12T13:02:57.625" v="559" actId="478"/>
          <ac:cxnSpMkLst>
            <pc:docMk/>
            <pc:sldMk cId="584860893" sldId="277"/>
            <ac:cxnSpMk id="11" creationId="{D1A90541-4F40-291E-BAAB-38282597B520}"/>
          </ac:cxnSpMkLst>
        </pc:cxnChg>
        <pc:cxnChg chg="del">
          <ac:chgData name="Brandyn Ruiz" userId="3871762f-2897-4041-9fef-b245d1fd3033" providerId="ADAL" clId="{DFA8D8BD-BD75-4D66-8EB8-D77DBDA9ABCA}" dt="2024-03-12T13:02:56.551" v="558" actId="478"/>
          <ac:cxnSpMkLst>
            <pc:docMk/>
            <pc:sldMk cId="584860893" sldId="277"/>
            <ac:cxnSpMk id="12" creationId="{A10D2BAE-7DE9-E417-263B-6E27C1B3E739}"/>
          </ac:cxnSpMkLst>
        </pc:cxnChg>
      </pc:sldChg>
      <pc:sldChg chg="delSp add del setBg delDesignElem">
        <pc:chgData name="Brandyn Ruiz" userId="3871762f-2897-4041-9fef-b245d1fd3033" providerId="ADAL" clId="{DFA8D8BD-BD75-4D66-8EB8-D77DBDA9ABCA}" dt="2024-03-12T13:07:32.575" v="705" actId="47"/>
        <pc:sldMkLst>
          <pc:docMk/>
          <pc:sldMk cId="1768890853" sldId="278"/>
        </pc:sldMkLst>
        <pc:spChg chg="del">
          <ac:chgData name="Brandyn Ruiz" userId="3871762f-2897-4041-9fef-b245d1fd3033" providerId="ADAL" clId="{DFA8D8BD-BD75-4D66-8EB8-D77DBDA9ABCA}" dt="2024-03-12T13:07:28.120" v="703"/>
          <ac:spMkLst>
            <pc:docMk/>
            <pc:sldMk cId="1768890853" sldId="278"/>
            <ac:spMk id="8" creationId="{B1CCD5EF-766D-43B9-A25D-19122E5FB181}"/>
          </ac:spMkLst>
        </pc:spChg>
        <pc:spChg chg="del">
          <ac:chgData name="Brandyn Ruiz" userId="3871762f-2897-4041-9fef-b245d1fd3033" providerId="ADAL" clId="{DFA8D8BD-BD75-4D66-8EB8-D77DBDA9ABCA}" dt="2024-03-12T13:07:28.120" v="703"/>
          <ac:spMkLst>
            <pc:docMk/>
            <pc:sldMk cId="1768890853" sldId="278"/>
            <ac:spMk id="10" creationId="{FD9699C9-77F1-4E33-A750-CB78C7EA29E6}"/>
          </ac:spMkLst>
        </pc:spChg>
      </pc:sldChg>
      <pc:sldChg chg="addSp delSp modSp add mod">
        <pc:chgData name="Brandyn Ruiz" userId="3871762f-2897-4041-9fef-b245d1fd3033" providerId="ADAL" clId="{DFA8D8BD-BD75-4D66-8EB8-D77DBDA9ABCA}" dt="2024-03-12T13:13:47.798" v="777" actId="20577"/>
        <pc:sldMkLst>
          <pc:docMk/>
          <pc:sldMk cId="2673386907" sldId="279"/>
        </pc:sldMkLst>
        <pc:spChg chg="del">
          <ac:chgData name="Brandyn Ruiz" userId="3871762f-2897-4041-9fef-b245d1fd3033" providerId="ADAL" clId="{DFA8D8BD-BD75-4D66-8EB8-D77DBDA9ABCA}" dt="2024-03-12T13:08:57.883" v="708" actId="478"/>
          <ac:spMkLst>
            <pc:docMk/>
            <pc:sldMk cId="2673386907" sldId="279"/>
            <ac:spMk id="3" creationId="{487DD5F2-2A2B-E12F-B67F-E032F7FBB528}"/>
          </ac:spMkLst>
        </pc:spChg>
        <pc:spChg chg="del">
          <ac:chgData name="Brandyn Ruiz" userId="3871762f-2897-4041-9fef-b245d1fd3033" providerId="ADAL" clId="{DFA8D8BD-BD75-4D66-8EB8-D77DBDA9ABCA}" dt="2024-03-12T13:07:38.917" v="707" actId="478"/>
          <ac:spMkLst>
            <pc:docMk/>
            <pc:sldMk cId="2673386907" sldId="279"/>
            <ac:spMk id="6" creationId="{0E5373EA-A762-DB65-B7C2-CE2AB4BB418E}"/>
          </ac:spMkLst>
        </pc:spChg>
        <pc:spChg chg="add del mod">
          <ac:chgData name="Brandyn Ruiz" userId="3871762f-2897-4041-9fef-b245d1fd3033" providerId="ADAL" clId="{DFA8D8BD-BD75-4D66-8EB8-D77DBDA9ABCA}" dt="2024-03-12T13:09:05.952" v="709" actId="931"/>
          <ac:spMkLst>
            <pc:docMk/>
            <pc:sldMk cId="2673386907" sldId="279"/>
            <ac:spMk id="7" creationId="{D5FAC3F2-FFE9-9A16-F749-9953682DC61A}"/>
          </ac:spMkLst>
        </pc:spChg>
        <pc:spChg chg="add mod">
          <ac:chgData name="Brandyn Ruiz" userId="3871762f-2897-4041-9fef-b245d1fd3033" providerId="ADAL" clId="{DFA8D8BD-BD75-4D66-8EB8-D77DBDA9ABCA}" dt="2024-03-12T13:13:47.798" v="777" actId="20577"/>
          <ac:spMkLst>
            <pc:docMk/>
            <pc:sldMk cId="2673386907" sldId="279"/>
            <ac:spMk id="14" creationId="{72BDA6EA-62F6-7150-C5E5-102416DC55DC}"/>
          </ac:spMkLst>
        </pc:spChg>
        <pc:picChg chg="del">
          <ac:chgData name="Brandyn Ruiz" userId="3871762f-2897-4041-9fef-b245d1fd3033" providerId="ADAL" clId="{DFA8D8BD-BD75-4D66-8EB8-D77DBDA9ABCA}" dt="2024-03-12T13:07:34.426" v="706" actId="478"/>
          <ac:picMkLst>
            <pc:docMk/>
            <pc:sldMk cId="2673386907" sldId="279"/>
            <ac:picMk id="5" creationId="{B3CB6930-14CD-2F6D-8958-78DE20890586}"/>
          </ac:picMkLst>
        </pc:picChg>
        <pc:picChg chg="add mod">
          <ac:chgData name="Brandyn Ruiz" userId="3871762f-2897-4041-9fef-b245d1fd3033" providerId="ADAL" clId="{DFA8D8BD-BD75-4D66-8EB8-D77DBDA9ABCA}" dt="2024-03-12T13:10:26.498" v="724" actId="1076"/>
          <ac:picMkLst>
            <pc:docMk/>
            <pc:sldMk cId="2673386907" sldId="279"/>
            <ac:picMk id="11" creationId="{A4AAD59C-9C30-7B1D-B9D6-AA2DACF53CB3}"/>
          </ac:picMkLst>
        </pc:picChg>
        <pc:picChg chg="add mod">
          <ac:chgData name="Brandyn Ruiz" userId="3871762f-2897-4041-9fef-b245d1fd3033" providerId="ADAL" clId="{DFA8D8BD-BD75-4D66-8EB8-D77DBDA9ABCA}" dt="2024-03-12T13:10:32.490" v="727" actId="1076"/>
          <ac:picMkLst>
            <pc:docMk/>
            <pc:sldMk cId="2673386907" sldId="279"/>
            <ac:picMk id="13" creationId="{40851FD5-4BCB-2CE3-7117-A89C6E3DE132}"/>
          </ac:picMkLst>
        </pc:picChg>
      </pc:sldChg>
      <pc:sldChg chg="addSp delSp modSp add mod">
        <pc:chgData name="Brandyn Ruiz" userId="3871762f-2897-4041-9fef-b245d1fd3033" providerId="ADAL" clId="{DFA8D8BD-BD75-4D66-8EB8-D77DBDA9ABCA}" dt="2024-03-12T14:20:11.756" v="993" actId="1076"/>
        <pc:sldMkLst>
          <pc:docMk/>
          <pc:sldMk cId="3571258579" sldId="280"/>
        </pc:sldMkLst>
        <pc:spChg chg="add del mod">
          <ac:chgData name="Brandyn Ruiz" userId="3871762f-2897-4041-9fef-b245d1fd3033" providerId="ADAL" clId="{DFA8D8BD-BD75-4D66-8EB8-D77DBDA9ABCA}" dt="2024-03-12T13:16:47.708" v="782"/>
          <ac:spMkLst>
            <pc:docMk/>
            <pc:sldMk cId="3571258579" sldId="280"/>
            <ac:spMk id="4" creationId="{D5391990-EBCE-CB22-4F73-1A00C7C51F2C}"/>
          </ac:spMkLst>
        </pc:spChg>
        <pc:spChg chg="add del">
          <ac:chgData name="Brandyn Ruiz" userId="3871762f-2897-4041-9fef-b245d1fd3033" providerId="ADAL" clId="{DFA8D8BD-BD75-4D66-8EB8-D77DBDA9ABCA}" dt="2024-03-12T14:01:28.612" v="806" actId="22"/>
          <ac:spMkLst>
            <pc:docMk/>
            <pc:sldMk cId="3571258579" sldId="280"/>
            <ac:spMk id="9" creationId="{CFE2542E-FB2B-D2D0-86C0-473ED680EF82}"/>
          </ac:spMkLst>
        </pc:spChg>
        <pc:spChg chg="del">
          <ac:chgData name="Brandyn Ruiz" userId="3871762f-2897-4041-9fef-b245d1fd3033" providerId="ADAL" clId="{DFA8D8BD-BD75-4D66-8EB8-D77DBDA9ABCA}" dt="2024-03-12T13:16:37.805" v="781" actId="478"/>
          <ac:spMkLst>
            <pc:docMk/>
            <pc:sldMk cId="3571258579" sldId="280"/>
            <ac:spMk id="14" creationId="{72BDA6EA-62F6-7150-C5E5-102416DC55DC}"/>
          </ac:spMkLst>
        </pc:spChg>
        <pc:spChg chg="add del mod">
          <ac:chgData name="Brandyn Ruiz" userId="3871762f-2897-4041-9fef-b245d1fd3033" providerId="ADAL" clId="{DFA8D8BD-BD75-4D66-8EB8-D77DBDA9ABCA}" dt="2024-03-12T14:14:52.342" v="821" actId="931"/>
          <ac:spMkLst>
            <pc:docMk/>
            <pc:sldMk cId="3571258579" sldId="280"/>
            <ac:spMk id="15" creationId="{6F2B7908-1194-ED40-51F5-7A167CB79D7E}"/>
          </ac:spMkLst>
        </pc:spChg>
        <pc:spChg chg="add mod">
          <ac:chgData name="Brandyn Ruiz" userId="3871762f-2897-4041-9fef-b245d1fd3033" providerId="ADAL" clId="{DFA8D8BD-BD75-4D66-8EB8-D77DBDA9ABCA}" dt="2024-03-12T14:17:52.928" v="948" actId="14100"/>
          <ac:spMkLst>
            <pc:docMk/>
            <pc:sldMk cId="3571258579" sldId="280"/>
            <ac:spMk id="18" creationId="{9FBCC793-2F9D-4C03-8B58-36896BB3D0F9}"/>
          </ac:spMkLst>
        </pc:spChg>
        <pc:spChg chg="add mod">
          <ac:chgData name="Brandyn Ruiz" userId="3871762f-2897-4041-9fef-b245d1fd3033" providerId="ADAL" clId="{DFA8D8BD-BD75-4D66-8EB8-D77DBDA9ABCA}" dt="2024-03-12T14:20:11.756" v="993" actId="1076"/>
          <ac:spMkLst>
            <pc:docMk/>
            <pc:sldMk cId="3571258579" sldId="280"/>
            <ac:spMk id="19" creationId="{6E044E89-B4DE-3FBE-8F09-DEEC1CBE19F1}"/>
          </ac:spMkLst>
        </pc:spChg>
        <pc:picChg chg="add del mod">
          <ac:chgData name="Brandyn Ruiz" userId="3871762f-2897-4041-9fef-b245d1fd3033" providerId="ADAL" clId="{DFA8D8BD-BD75-4D66-8EB8-D77DBDA9ABCA}" dt="2024-03-12T14:14:34.186" v="820" actId="478"/>
          <ac:picMkLst>
            <pc:docMk/>
            <pc:sldMk cId="3571258579" sldId="280"/>
            <ac:picMk id="6" creationId="{5522047D-89E2-8839-31B0-C0A26429649A}"/>
          </ac:picMkLst>
        </pc:picChg>
        <pc:picChg chg="del">
          <ac:chgData name="Brandyn Ruiz" userId="3871762f-2897-4041-9fef-b245d1fd3033" providerId="ADAL" clId="{DFA8D8BD-BD75-4D66-8EB8-D77DBDA9ABCA}" dt="2024-03-12T13:16:34.360" v="779" actId="478"/>
          <ac:picMkLst>
            <pc:docMk/>
            <pc:sldMk cId="3571258579" sldId="280"/>
            <ac:picMk id="11" creationId="{A4AAD59C-9C30-7B1D-B9D6-AA2DACF53CB3}"/>
          </ac:picMkLst>
        </pc:picChg>
        <pc:picChg chg="del">
          <ac:chgData name="Brandyn Ruiz" userId="3871762f-2897-4041-9fef-b245d1fd3033" providerId="ADAL" clId="{DFA8D8BD-BD75-4D66-8EB8-D77DBDA9ABCA}" dt="2024-03-12T13:16:35.953" v="780" actId="478"/>
          <ac:picMkLst>
            <pc:docMk/>
            <pc:sldMk cId="3571258579" sldId="280"/>
            <ac:picMk id="13" creationId="{40851FD5-4BCB-2CE3-7117-A89C6E3DE132}"/>
          </ac:picMkLst>
        </pc:picChg>
        <pc:picChg chg="add mod">
          <ac:chgData name="Brandyn Ruiz" userId="3871762f-2897-4041-9fef-b245d1fd3033" providerId="ADAL" clId="{DFA8D8BD-BD75-4D66-8EB8-D77DBDA9ABCA}" dt="2024-03-12T14:15:28.062" v="829" actId="1076"/>
          <ac:picMkLst>
            <pc:docMk/>
            <pc:sldMk cId="3571258579" sldId="280"/>
            <ac:picMk id="17" creationId="{B2569D5C-EBBD-7E39-E370-A8E285C3B3E2}"/>
          </ac:picMkLst>
        </pc:picChg>
      </pc:sldChg>
      <pc:sldChg chg="addSp delSp modSp add mod">
        <pc:chgData name="Brandyn Ruiz" userId="3871762f-2897-4041-9fef-b245d1fd3033" providerId="ADAL" clId="{DFA8D8BD-BD75-4D66-8EB8-D77DBDA9ABCA}" dt="2024-03-12T13:57:37.397" v="804"/>
        <pc:sldMkLst>
          <pc:docMk/>
          <pc:sldMk cId="1085606743" sldId="281"/>
        </pc:sldMkLst>
        <pc:spChg chg="add del mod">
          <ac:chgData name="Brandyn Ruiz" userId="3871762f-2897-4041-9fef-b245d1fd3033" providerId="ADAL" clId="{DFA8D8BD-BD75-4D66-8EB8-D77DBDA9ABCA}" dt="2024-03-12T13:56:50.905" v="793" actId="931"/>
          <ac:spMkLst>
            <pc:docMk/>
            <pc:sldMk cId="1085606743" sldId="281"/>
            <ac:spMk id="4" creationId="{7083D3DB-CBD0-3C68-A861-4584682D165D}"/>
          </ac:spMkLst>
        </pc:spChg>
        <pc:spChg chg="add mod">
          <ac:chgData name="Brandyn Ruiz" userId="3871762f-2897-4041-9fef-b245d1fd3033" providerId="ADAL" clId="{DFA8D8BD-BD75-4D66-8EB8-D77DBDA9ABCA}" dt="2024-03-12T13:57:37.397" v="804"/>
          <ac:spMkLst>
            <pc:docMk/>
            <pc:sldMk cId="1085606743" sldId="281"/>
            <ac:spMk id="7" creationId="{C4B60F4D-B8D3-0945-F021-E5D710BA24A3}"/>
          </ac:spMkLst>
        </pc:spChg>
        <pc:spChg chg="del">
          <ac:chgData name="Brandyn Ruiz" userId="3871762f-2897-4041-9fef-b245d1fd3033" providerId="ADAL" clId="{DFA8D8BD-BD75-4D66-8EB8-D77DBDA9ABCA}" dt="2024-03-12T13:21:42.270" v="792" actId="478"/>
          <ac:spMkLst>
            <pc:docMk/>
            <pc:sldMk cId="1085606743" sldId="281"/>
            <ac:spMk id="14" creationId="{72BDA6EA-62F6-7150-C5E5-102416DC55DC}"/>
          </ac:spMkLst>
        </pc:spChg>
        <pc:picChg chg="add mod">
          <ac:chgData name="Brandyn Ruiz" userId="3871762f-2897-4041-9fef-b245d1fd3033" providerId="ADAL" clId="{DFA8D8BD-BD75-4D66-8EB8-D77DBDA9ABCA}" dt="2024-03-12T13:56:57.510" v="797" actId="14100"/>
          <ac:picMkLst>
            <pc:docMk/>
            <pc:sldMk cId="1085606743" sldId="281"/>
            <ac:picMk id="6" creationId="{F940710D-495C-CF35-3045-DE8730F47865}"/>
          </ac:picMkLst>
        </pc:picChg>
        <pc:picChg chg="del">
          <ac:chgData name="Brandyn Ruiz" userId="3871762f-2897-4041-9fef-b245d1fd3033" providerId="ADAL" clId="{DFA8D8BD-BD75-4D66-8EB8-D77DBDA9ABCA}" dt="2024-03-12T13:21:38.552" v="790" actId="478"/>
          <ac:picMkLst>
            <pc:docMk/>
            <pc:sldMk cId="1085606743" sldId="281"/>
            <ac:picMk id="11" creationId="{A4AAD59C-9C30-7B1D-B9D6-AA2DACF53CB3}"/>
          </ac:picMkLst>
        </pc:picChg>
        <pc:picChg chg="del">
          <ac:chgData name="Brandyn Ruiz" userId="3871762f-2897-4041-9fef-b245d1fd3033" providerId="ADAL" clId="{DFA8D8BD-BD75-4D66-8EB8-D77DBDA9ABCA}" dt="2024-03-12T13:21:39.677" v="791" actId="478"/>
          <ac:picMkLst>
            <pc:docMk/>
            <pc:sldMk cId="1085606743" sldId="281"/>
            <ac:picMk id="13" creationId="{40851FD5-4BCB-2CE3-7117-A89C6E3DE132}"/>
          </ac:picMkLst>
        </pc:picChg>
      </pc:sldChg>
      <pc:sldChg chg="addSp delSp modSp add mod">
        <pc:chgData name="Brandyn Ruiz" userId="3871762f-2897-4041-9fef-b245d1fd3033" providerId="ADAL" clId="{DFA8D8BD-BD75-4D66-8EB8-D77DBDA9ABCA}" dt="2024-03-12T14:04:44.218" v="819" actId="1076"/>
        <pc:sldMkLst>
          <pc:docMk/>
          <pc:sldMk cId="1494390528" sldId="282"/>
        </pc:sldMkLst>
        <pc:spChg chg="add del mod">
          <ac:chgData name="Brandyn Ruiz" userId="3871762f-2897-4041-9fef-b245d1fd3033" providerId="ADAL" clId="{DFA8D8BD-BD75-4D66-8EB8-D77DBDA9ABCA}" dt="2024-03-12T14:04:23.153" v="809" actId="931"/>
          <ac:spMkLst>
            <pc:docMk/>
            <pc:sldMk cId="1494390528" sldId="282"/>
            <ac:spMk id="4" creationId="{A165BEB8-AAD6-1987-B7F7-FEB31BC70CC8}"/>
          </ac:spMkLst>
        </pc:spChg>
        <pc:picChg chg="del">
          <ac:chgData name="Brandyn Ruiz" userId="3871762f-2897-4041-9fef-b245d1fd3033" providerId="ADAL" clId="{DFA8D8BD-BD75-4D66-8EB8-D77DBDA9ABCA}" dt="2024-03-12T14:01:33.396" v="808" actId="478"/>
          <ac:picMkLst>
            <pc:docMk/>
            <pc:sldMk cId="1494390528" sldId="282"/>
            <ac:picMk id="6" creationId="{5522047D-89E2-8839-31B0-C0A26429649A}"/>
          </ac:picMkLst>
        </pc:picChg>
        <pc:picChg chg="add mod">
          <ac:chgData name="Brandyn Ruiz" userId="3871762f-2897-4041-9fef-b245d1fd3033" providerId="ADAL" clId="{DFA8D8BD-BD75-4D66-8EB8-D77DBDA9ABCA}" dt="2024-03-12T14:04:30.839" v="814" actId="1076"/>
          <ac:picMkLst>
            <pc:docMk/>
            <pc:sldMk cId="1494390528" sldId="282"/>
            <ac:picMk id="7" creationId="{72709772-0321-6D56-E8FE-F6CD890A082B}"/>
          </ac:picMkLst>
        </pc:picChg>
        <pc:picChg chg="add mod">
          <ac:chgData name="Brandyn Ruiz" userId="3871762f-2897-4041-9fef-b245d1fd3033" providerId="ADAL" clId="{DFA8D8BD-BD75-4D66-8EB8-D77DBDA9ABCA}" dt="2024-03-12T14:04:44.218" v="819" actId="1076"/>
          <ac:picMkLst>
            <pc:docMk/>
            <pc:sldMk cId="1494390528" sldId="282"/>
            <ac:picMk id="11" creationId="{D2A8F42C-5DB5-A7C3-6A6B-EADF7558A154}"/>
          </ac:picMkLst>
        </pc:picChg>
      </pc:sldChg>
      <pc:sldChg chg="addSp delSp modSp add mod">
        <pc:chgData name="Brandyn Ruiz" userId="3871762f-2897-4041-9fef-b245d1fd3033" providerId="ADAL" clId="{DFA8D8BD-BD75-4D66-8EB8-D77DBDA9ABCA}" dt="2024-03-12T14:33:45.606" v="1172" actId="1076"/>
        <pc:sldMkLst>
          <pc:docMk/>
          <pc:sldMk cId="4198848085" sldId="283"/>
        </pc:sldMkLst>
        <pc:spChg chg="mod">
          <ac:chgData name="Brandyn Ruiz" userId="3871762f-2897-4041-9fef-b245d1fd3033" providerId="ADAL" clId="{DFA8D8BD-BD75-4D66-8EB8-D77DBDA9ABCA}" dt="2024-03-12T14:31:39.098" v="1070" actId="20577"/>
          <ac:spMkLst>
            <pc:docMk/>
            <pc:sldMk cId="4198848085" sldId="283"/>
            <ac:spMk id="2" creationId="{C5C837F7-4904-FCA8-E647-A369673C06B0}"/>
          </ac:spMkLst>
        </pc:spChg>
        <pc:spChg chg="mod">
          <ac:chgData name="Brandyn Ruiz" userId="3871762f-2897-4041-9fef-b245d1fd3033" providerId="ADAL" clId="{DFA8D8BD-BD75-4D66-8EB8-D77DBDA9ABCA}" dt="2024-03-12T14:33:40.596" v="1170" actId="1076"/>
          <ac:spMkLst>
            <pc:docMk/>
            <pc:sldMk cId="4198848085" sldId="283"/>
            <ac:spMk id="3" creationId="{487DD5F2-2A2B-E12F-B67F-E032F7FBB528}"/>
          </ac:spMkLst>
        </pc:spChg>
        <pc:spChg chg="add mod">
          <ac:chgData name="Brandyn Ruiz" userId="3871762f-2897-4041-9fef-b245d1fd3033" providerId="ADAL" clId="{DFA8D8BD-BD75-4D66-8EB8-D77DBDA9ABCA}" dt="2024-03-12T14:33:45.606" v="1172" actId="1076"/>
          <ac:spMkLst>
            <pc:docMk/>
            <pc:sldMk cId="4198848085" sldId="283"/>
            <ac:spMk id="6" creationId="{EC5162CC-001C-A40F-7292-58E9E6BE8866}"/>
          </ac:spMkLst>
        </pc:spChg>
        <pc:picChg chg="add mod">
          <ac:chgData name="Brandyn Ruiz" userId="3871762f-2897-4041-9fef-b245d1fd3033" providerId="ADAL" clId="{DFA8D8BD-BD75-4D66-8EB8-D77DBDA9ABCA}" dt="2024-03-12T14:31:25.996" v="1040" actId="1076"/>
          <ac:picMkLst>
            <pc:docMk/>
            <pc:sldMk cId="4198848085" sldId="283"/>
            <ac:picMk id="5" creationId="{35D94FDF-7C2C-6D8F-BF0C-5C69CC335157}"/>
          </ac:picMkLst>
        </pc:picChg>
        <pc:picChg chg="del">
          <ac:chgData name="Brandyn Ruiz" userId="3871762f-2897-4041-9fef-b245d1fd3033" providerId="ADAL" clId="{DFA8D8BD-BD75-4D66-8EB8-D77DBDA9ABCA}" dt="2024-03-12T14:31:01.063" v="1033" actId="478"/>
          <ac:picMkLst>
            <pc:docMk/>
            <pc:sldMk cId="4198848085" sldId="283"/>
            <ac:picMk id="7" creationId="{B3EBD961-9297-D19E-017D-B7D67651760E}"/>
          </ac:picMkLst>
        </pc:picChg>
        <pc:picChg chg="del">
          <ac:chgData name="Brandyn Ruiz" userId="3871762f-2897-4041-9fef-b245d1fd3033" providerId="ADAL" clId="{DFA8D8BD-BD75-4D66-8EB8-D77DBDA9ABCA}" dt="2024-03-12T14:30:59.849" v="1031" actId="478"/>
          <ac:picMkLst>
            <pc:docMk/>
            <pc:sldMk cId="4198848085" sldId="283"/>
            <ac:picMk id="9" creationId="{43D02577-68AC-F9DE-EC9E-A397066E4727}"/>
          </ac:picMkLst>
        </pc:picChg>
        <pc:picChg chg="del">
          <ac:chgData name="Brandyn Ruiz" userId="3871762f-2897-4041-9fef-b245d1fd3033" providerId="ADAL" clId="{DFA8D8BD-BD75-4D66-8EB8-D77DBDA9ABCA}" dt="2024-03-12T14:31:00.593" v="1032" actId="478"/>
          <ac:picMkLst>
            <pc:docMk/>
            <pc:sldMk cId="4198848085" sldId="283"/>
            <ac:picMk id="11" creationId="{066724EA-C9B8-CE93-9E0A-A9D13FF2318A}"/>
          </ac:picMkLst>
        </pc:picChg>
      </pc:sldChg>
      <pc:sldChg chg="add">
        <pc:chgData name="Brandyn Ruiz" userId="3871762f-2897-4041-9fef-b245d1fd3033" providerId="ADAL" clId="{DFA8D8BD-BD75-4D66-8EB8-D77DBDA9ABCA}" dt="2024-03-12T14:45:46.068" v="1173" actId="2890"/>
        <pc:sldMkLst>
          <pc:docMk/>
          <pc:sldMk cId="75474264" sldId="284"/>
        </pc:sldMkLst>
      </pc:sldChg>
      <pc:sldChg chg="delSp add del setBg delDesignElem">
        <pc:chgData name="Brandyn Ruiz" userId="3871762f-2897-4041-9fef-b245d1fd3033" providerId="ADAL" clId="{DFA8D8BD-BD75-4D66-8EB8-D77DBDA9ABCA}" dt="2024-03-12T14:46:06.396" v="1177" actId="47"/>
        <pc:sldMkLst>
          <pc:docMk/>
          <pc:sldMk cId="2645973405" sldId="285"/>
        </pc:sldMkLst>
        <pc:spChg chg="del">
          <ac:chgData name="Brandyn Ruiz" userId="3871762f-2897-4041-9fef-b245d1fd3033" providerId="ADAL" clId="{DFA8D8BD-BD75-4D66-8EB8-D77DBDA9ABCA}" dt="2024-03-12T14:46:03.397" v="1176"/>
          <ac:spMkLst>
            <pc:docMk/>
            <pc:sldMk cId="2645973405" sldId="285"/>
            <ac:spMk id="8" creationId="{B1CCD5EF-766D-43B9-A25D-19122E5FB181}"/>
          </ac:spMkLst>
        </pc:spChg>
        <pc:spChg chg="del">
          <ac:chgData name="Brandyn Ruiz" userId="3871762f-2897-4041-9fef-b245d1fd3033" providerId="ADAL" clId="{DFA8D8BD-BD75-4D66-8EB8-D77DBDA9ABCA}" dt="2024-03-12T14:46:03.397" v="1176"/>
          <ac:spMkLst>
            <pc:docMk/>
            <pc:sldMk cId="2645973405" sldId="285"/>
            <ac:spMk id="10" creationId="{FD9699C9-77F1-4E33-A750-CB78C7EA29E6}"/>
          </ac:spMkLst>
        </pc:spChg>
      </pc:sldChg>
      <pc:sldChg chg="addSp delSp modSp add mod ord">
        <pc:chgData name="Brandyn Ruiz" userId="3871762f-2897-4041-9fef-b245d1fd3033" providerId="ADAL" clId="{DFA8D8BD-BD75-4D66-8EB8-D77DBDA9ABCA}" dt="2024-03-12T14:48:47.022" v="1267"/>
        <pc:sldMkLst>
          <pc:docMk/>
          <pc:sldMk cId="4045404880" sldId="285"/>
        </pc:sldMkLst>
        <pc:spChg chg="add del mod">
          <ac:chgData name="Brandyn Ruiz" userId="3871762f-2897-4041-9fef-b245d1fd3033" providerId="ADAL" clId="{DFA8D8BD-BD75-4D66-8EB8-D77DBDA9ABCA}" dt="2024-03-12T14:47:54.851" v="1260" actId="6549"/>
          <ac:spMkLst>
            <pc:docMk/>
            <pc:sldMk cId="4045404880" sldId="285"/>
            <ac:spMk id="3" creationId="{487DD5F2-2A2B-E12F-B67F-E032F7FBB528}"/>
          </ac:spMkLst>
        </pc:spChg>
        <pc:spChg chg="del mod">
          <ac:chgData name="Brandyn Ruiz" userId="3871762f-2897-4041-9fef-b245d1fd3033" providerId="ADAL" clId="{DFA8D8BD-BD75-4D66-8EB8-D77DBDA9ABCA}" dt="2024-03-12T14:46:27.928" v="1190" actId="478"/>
          <ac:spMkLst>
            <pc:docMk/>
            <pc:sldMk cId="4045404880" sldId="285"/>
            <ac:spMk id="9" creationId="{76FCD4DF-CF7D-B3BB-DF14-483E2BDBE07D}"/>
          </ac:spMkLst>
        </pc:spChg>
        <pc:spChg chg="add del mod">
          <ac:chgData name="Brandyn Ruiz" userId="3871762f-2897-4041-9fef-b245d1fd3033" providerId="ADAL" clId="{DFA8D8BD-BD75-4D66-8EB8-D77DBDA9ABCA}" dt="2024-03-12T14:47:22.439" v="1200" actId="478"/>
          <ac:spMkLst>
            <pc:docMk/>
            <pc:sldMk cId="4045404880" sldId="285"/>
            <ac:spMk id="13" creationId="{EF264526-E181-0668-44AA-D3766155CDED}"/>
          </ac:spMkLst>
        </pc:spChg>
        <pc:spChg chg="add del mod">
          <ac:chgData name="Brandyn Ruiz" userId="3871762f-2897-4041-9fef-b245d1fd3033" providerId="ADAL" clId="{DFA8D8BD-BD75-4D66-8EB8-D77DBDA9ABCA}" dt="2024-03-12T14:47:21.208" v="1199"/>
          <ac:spMkLst>
            <pc:docMk/>
            <pc:sldMk cId="4045404880" sldId="285"/>
            <ac:spMk id="14" creationId="{709F6E50-A953-4712-9959-D838C1766C7D}"/>
          </ac:spMkLst>
        </pc:spChg>
        <pc:spChg chg="add del mod">
          <ac:chgData name="Brandyn Ruiz" userId="3871762f-2897-4041-9fef-b245d1fd3033" providerId="ADAL" clId="{DFA8D8BD-BD75-4D66-8EB8-D77DBDA9ABCA}" dt="2024-03-12T14:47:21.208" v="1199"/>
          <ac:spMkLst>
            <pc:docMk/>
            <pc:sldMk cId="4045404880" sldId="285"/>
            <ac:spMk id="15" creationId="{F8DEA55E-B42A-AF96-DCDC-F00642D2E2B0}"/>
          </ac:spMkLst>
        </pc:spChg>
        <pc:spChg chg="add mod">
          <ac:chgData name="Brandyn Ruiz" userId="3871762f-2897-4041-9fef-b245d1fd3033" providerId="ADAL" clId="{DFA8D8BD-BD75-4D66-8EB8-D77DBDA9ABCA}" dt="2024-03-12T14:48:47.022" v="1267"/>
          <ac:spMkLst>
            <pc:docMk/>
            <pc:sldMk cId="4045404880" sldId="285"/>
            <ac:spMk id="16" creationId="{D48F6276-A485-BDD5-7B37-82D8634C6FDC}"/>
          </ac:spMkLst>
        </pc:spChg>
        <pc:picChg chg="add mod">
          <ac:chgData name="Brandyn Ruiz" userId="3871762f-2897-4041-9fef-b245d1fd3033" providerId="ADAL" clId="{DFA8D8BD-BD75-4D66-8EB8-D77DBDA9ABCA}" dt="2024-03-12T14:46:46.579" v="1196" actId="1076"/>
          <ac:picMkLst>
            <pc:docMk/>
            <pc:sldMk cId="4045404880" sldId="285"/>
            <ac:picMk id="5" creationId="{97CB8392-5695-FE66-2D19-F45AAE7228A6}"/>
          </ac:picMkLst>
        </pc:picChg>
        <pc:picChg chg="del">
          <ac:chgData name="Brandyn Ruiz" userId="3871762f-2897-4041-9fef-b245d1fd3033" providerId="ADAL" clId="{DFA8D8BD-BD75-4D66-8EB8-D77DBDA9ABCA}" dt="2024-03-12T14:46:21.486" v="1185" actId="478"/>
          <ac:picMkLst>
            <pc:docMk/>
            <pc:sldMk cId="4045404880" sldId="285"/>
            <ac:picMk id="7" creationId="{643F6D2F-AA15-7BDF-0DCF-6F146AB7BD1F}"/>
          </ac:picMkLst>
        </pc:picChg>
        <pc:cxnChg chg="del">
          <ac:chgData name="Brandyn Ruiz" userId="3871762f-2897-4041-9fef-b245d1fd3033" providerId="ADAL" clId="{DFA8D8BD-BD75-4D66-8EB8-D77DBDA9ABCA}" dt="2024-03-12T14:46:25.016" v="1188" actId="478"/>
          <ac:cxnSpMkLst>
            <pc:docMk/>
            <pc:sldMk cId="4045404880" sldId="285"/>
            <ac:cxnSpMk id="11" creationId="{D1A90541-4F40-291E-BAAB-38282597B520}"/>
          </ac:cxnSpMkLst>
        </pc:cxnChg>
        <pc:cxnChg chg="del">
          <ac:chgData name="Brandyn Ruiz" userId="3871762f-2897-4041-9fef-b245d1fd3033" providerId="ADAL" clId="{DFA8D8BD-BD75-4D66-8EB8-D77DBDA9ABCA}" dt="2024-03-12T14:46:22.590" v="1186" actId="478"/>
          <ac:cxnSpMkLst>
            <pc:docMk/>
            <pc:sldMk cId="4045404880" sldId="285"/>
            <ac:cxnSpMk id="12" creationId="{A10D2BAE-7DE9-E417-263B-6E27C1B3E739}"/>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54925D-CDC7-48B3-9A47-B8A4A0B1EEA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5976A8E-DB35-4E23-8865-0511E7BB0188}">
      <dgm:prSet/>
      <dgm:spPr/>
      <dgm:t>
        <a:bodyPr/>
        <a:lstStyle/>
        <a:p>
          <a:r>
            <a:rPr lang="en-US" dirty="0"/>
            <a:t>Further development of Shiny platform to update data</a:t>
          </a:r>
        </a:p>
      </dgm:t>
    </dgm:pt>
    <dgm:pt modelId="{CB8D548E-1012-4032-9A94-6AD27359B0CA}" type="parTrans" cxnId="{B6EA676B-90FE-4C84-B22D-6085D38031EB}">
      <dgm:prSet/>
      <dgm:spPr/>
      <dgm:t>
        <a:bodyPr/>
        <a:lstStyle/>
        <a:p>
          <a:endParaRPr lang="en-US"/>
        </a:p>
      </dgm:t>
    </dgm:pt>
    <dgm:pt modelId="{A92B67D0-D2CC-4F07-BA57-4F517ACA59D7}" type="sibTrans" cxnId="{B6EA676B-90FE-4C84-B22D-6085D38031EB}">
      <dgm:prSet/>
      <dgm:spPr/>
      <dgm:t>
        <a:bodyPr/>
        <a:lstStyle/>
        <a:p>
          <a:endParaRPr lang="en-US"/>
        </a:p>
      </dgm:t>
    </dgm:pt>
    <dgm:pt modelId="{F122BEFE-817F-456B-BC7F-1579D2F90EE3}">
      <dgm:prSet/>
      <dgm:spPr/>
      <dgm:t>
        <a:bodyPr/>
        <a:lstStyle/>
        <a:p>
          <a:r>
            <a:rPr lang="en-US" dirty="0"/>
            <a:t>Further analyses/visualizations of air pollutants</a:t>
          </a:r>
        </a:p>
      </dgm:t>
    </dgm:pt>
    <dgm:pt modelId="{B780EC83-2411-4C45-8C86-CD0BAB4905CD}" type="parTrans" cxnId="{9346B024-372C-4103-96CA-C194A5797A10}">
      <dgm:prSet/>
      <dgm:spPr/>
      <dgm:t>
        <a:bodyPr/>
        <a:lstStyle/>
        <a:p>
          <a:endParaRPr lang="en-US"/>
        </a:p>
      </dgm:t>
    </dgm:pt>
    <dgm:pt modelId="{4CD7B3E2-CEFB-41B5-ACCC-637AAD01ED6D}" type="sibTrans" cxnId="{9346B024-372C-4103-96CA-C194A5797A10}">
      <dgm:prSet/>
      <dgm:spPr/>
      <dgm:t>
        <a:bodyPr/>
        <a:lstStyle/>
        <a:p>
          <a:endParaRPr lang="en-US"/>
        </a:p>
      </dgm:t>
    </dgm:pt>
    <dgm:pt modelId="{C0E15D0C-D023-43D6-A190-9CB743A3962B}">
      <dgm:prSet/>
      <dgm:spPr/>
      <dgm:t>
        <a:bodyPr/>
        <a:lstStyle/>
        <a:p>
          <a:r>
            <a:rPr lang="en-US" dirty="0"/>
            <a:t>Continue to develop data storage and pipelines into applications</a:t>
          </a:r>
        </a:p>
      </dgm:t>
    </dgm:pt>
    <dgm:pt modelId="{EB2C050F-89EC-45E2-8CB1-F89CF4B89C9C}" type="parTrans" cxnId="{0EE7CDAB-5394-4FB6-BD5E-578517CDC48C}">
      <dgm:prSet/>
      <dgm:spPr/>
      <dgm:t>
        <a:bodyPr/>
        <a:lstStyle/>
        <a:p>
          <a:endParaRPr lang="en-US"/>
        </a:p>
      </dgm:t>
    </dgm:pt>
    <dgm:pt modelId="{AACEE40B-34F7-4B12-A701-D0CFAE3F6444}" type="sibTrans" cxnId="{0EE7CDAB-5394-4FB6-BD5E-578517CDC48C}">
      <dgm:prSet/>
      <dgm:spPr/>
      <dgm:t>
        <a:bodyPr/>
        <a:lstStyle/>
        <a:p>
          <a:endParaRPr lang="en-US"/>
        </a:p>
      </dgm:t>
    </dgm:pt>
    <dgm:pt modelId="{59AD0479-7A69-4DDC-8A26-479164D00C00}" type="pres">
      <dgm:prSet presAssocID="{4254925D-CDC7-48B3-9A47-B8A4A0B1EEAC}" presName="root" presStyleCnt="0">
        <dgm:presLayoutVars>
          <dgm:dir/>
          <dgm:resizeHandles val="exact"/>
        </dgm:presLayoutVars>
      </dgm:prSet>
      <dgm:spPr/>
    </dgm:pt>
    <dgm:pt modelId="{1613DD17-174E-4B87-B2DA-00130C19F84A}" type="pres">
      <dgm:prSet presAssocID="{75976A8E-DB35-4E23-8865-0511E7BB0188}" presName="compNode" presStyleCnt="0"/>
      <dgm:spPr/>
    </dgm:pt>
    <dgm:pt modelId="{0BCDD2B4-EB7B-4F59-9CCD-0B603F192DEA}" type="pres">
      <dgm:prSet presAssocID="{75976A8E-DB35-4E23-8865-0511E7BB0188}" presName="bgRect" presStyleLbl="bgShp" presStyleIdx="0" presStyleCnt="3"/>
      <dgm:spPr/>
    </dgm:pt>
    <dgm:pt modelId="{800275BA-A7AE-4FB4-92C9-3D61767BF61A}" type="pres">
      <dgm:prSet presAssocID="{75976A8E-DB35-4E23-8865-0511E7BB018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6996AC6-06CD-4A3C-A38C-F9756C2A44DA}" type="pres">
      <dgm:prSet presAssocID="{75976A8E-DB35-4E23-8865-0511E7BB0188}" presName="spaceRect" presStyleCnt="0"/>
      <dgm:spPr/>
    </dgm:pt>
    <dgm:pt modelId="{34E14387-A486-46B4-8F49-C58C995ABF1F}" type="pres">
      <dgm:prSet presAssocID="{75976A8E-DB35-4E23-8865-0511E7BB0188}" presName="parTx" presStyleLbl="revTx" presStyleIdx="0" presStyleCnt="3">
        <dgm:presLayoutVars>
          <dgm:chMax val="0"/>
          <dgm:chPref val="0"/>
        </dgm:presLayoutVars>
      </dgm:prSet>
      <dgm:spPr/>
    </dgm:pt>
    <dgm:pt modelId="{4AB6151D-5AA5-4D5B-8EEA-57D225D17272}" type="pres">
      <dgm:prSet presAssocID="{A92B67D0-D2CC-4F07-BA57-4F517ACA59D7}" presName="sibTrans" presStyleCnt="0"/>
      <dgm:spPr/>
    </dgm:pt>
    <dgm:pt modelId="{02631185-641C-4BDD-B086-E8F10FF45F08}" type="pres">
      <dgm:prSet presAssocID="{F122BEFE-817F-456B-BC7F-1579D2F90EE3}" presName="compNode" presStyleCnt="0"/>
      <dgm:spPr/>
    </dgm:pt>
    <dgm:pt modelId="{7BA4E808-C410-4323-B004-A8A98627391F}" type="pres">
      <dgm:prSet presAssocID="{F122BEFE-817F-456B-BC7F-1579D2F90EE3}" presName="bgRect" presStyleLbl="bgShp" presStyleIdx="1" presStyleCnt="3"/>
      <dgm:spPr/>
    </dgm:pt>
    <dgm:pt modelId="{FDC62E06-4940-472B-9B5E-22AA4AE9FD50}" type="pres">
      <dgm:prSet presAssocID="{F122BEFE-817F-456B-BC7F-1579D2F90E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e chart"/>
        </a:ext>
      </dgm:extLst>
    </dgm:pt>
    <dgm:pt modelId="{65D2786F-B133-4924-9394-87C3D1CC75BD}" type="pres">
      <dgm:prSet presAssocID="{F122BEFE-817F-456B-BC7F-1579D2F90EE3}" presName="spaceRect" presStyleCnt="0"/>
      <dgm:spPr/>
    </dgm:pt>
    <dgm:pt modelId="{6E15C23F-D6AD-417C-A15F-2F638E684B0A}" type="pres">
      <dgm:prSet presAssocID="{F122BEFE-817F-456B-BC7F-1579D2F90EE3}" presName="parTx" presStyleLbl="revTx" presStyleIdx="1" presStyleCnt="3">
        <dgm:presLayoutVars>
          <dgm:chMax val="0"/>
          <dgm:chPref val="0"/>
        </dgm:presLayoutVars>
      </dgm:prSet>
      <dgm:spPr/>
    </dgm:pt>
    <dgm:pt modelId="{91182452-1EFC-4965-A704-98E08A82CE7E}" type="pres">
      <dgm:prSet presAssocID="{4CD7B3E2-CEFB-41B5-ACCC-637AAD01ED6D}" presName="sibTrans" presStyleCnt="0"/>
      <dgm:spPr/>
    </dgm:pt>
    <dgm:pt modelId="{778C1A8A-0915-4B03-8E3D-61AE19B12DF0}" type="pres">
      <dgm:prSet presAssocID="{C0E15D0C-D023-43D6-A190-9CB743A3962B}" presName="compNode" presStyleCnt="0"/>
      <dgm:spPr/>
    </dgm:pt>
    <dgm:pt modelId="{3FF5AE34-4D6D-4FCA-8BFE-9A5360640269}" type="pres">
      <dgm:prSet presAssocID="{C0E15D0C-D023-43D6-A190-9CB743A3962B}" presName="bgRect" presStyleLbl="bgShp" presStyleIdx="2" presStyleCnt="3"/>
      <dgm:spPr>
        <a:solidFill>
          <a:schemeClr val="bg1"/>
        </a:solidFill>
        <a:ln>
          <a:solidFill>
            <a:schemeClr val="bg1"/>
          </a:solidFill>
        </a:ln>
      </dgm:spPr>
    </dgm:pt>
    <dgm:pt modelId="{C5EE7776-323C-4397-B909-E62892E9109B}" type="pres">
      <dgm:prSet presAssocID="{C0E15D0C-D023-43D6-A190-9CB743A3962B}" presName="iconRect" presStyleLbl="node1" presStyleIdx="2" presStyleCnt="3" custLinFactNeighborX="-12226" custLinFactNeighborY="-8910"/>
      <dgm:spPr>
        <a:solidFill>
          <a:schemeClr val="bg1"/>
        </a:solidFill>
        <a:ln>
          <a:solidFill>
            <a:schemeClr val="bg1"/>
          </a:solidFill>
        </a:ln>
      </dgm:spPr>
    </dgm:pt>
    <dgm:pt modelId="{F53D1A88-93EA-474C-8724-F1C8B848BF91}" type="pres">
      <dgm:prSet presAssocID="{C0E15D0C-D023-43D6-A190-9CB743A3962B}" presName="spaceRect" presStyleCnt="0"/>
      <dgm:spPr/>
    </dgm:pt>
    <dgm:pt modelId="{5F8E773B-0405-4091-AD85-741491762BDD}" type="pres">
      <dgm:prSet presAssocID="{C0E15D0C-D023-43D6-A190-9CB743A3962B}" presName="parTx" presStyleLbl="revTx" presStyleIdx="2" presStyleCnt="3">
        <dgm:presLayoutVars>
          <dgm:chMax val="0"/>
          <dgm:chPref val="0"/>
        </dgm:presLayoutVars>
      </dgm:prSet>
      <dgm:spPr/>
    </dgm:pt>
  </dgm:ptLst>
  <dgm:cxnLst>
    <dgm:cxn modelId="{E9F9C814-EE8D-406B-9167-AB894A694F6B}" type="presOf" srcId="{75976A8E-DB35-4E23-8865-0511E7BB0188}" destId="{34E14387-A486-46B4-8F49-C58C995ABF1F}" srcOrd="0" destOrd="0" presId="urn:microsoft.com/office/officeart/2018/2/layout/IconVerticalSolidList"/>
    <dgm:cxn modelId="{5E6D441B-1D5B-4BD5-AEA4-D29AA86EDD7C}" type="presOf" srcId="{F122BEFE-817F-456B-BC7F-1579D2F90EE3}" destId="{6E15C23F-D6AD-417C-A15F-2F638E684B0A}" srcOrd="0" destOrd="0" presId="urn:microsoft.com/office/officeart/2018/2/layout/IconVerticalSolidList"/>
    <dgm:cxn modelId="{9346B024-372C-4103-96CA-C194A5797A10}" srcId="{4254925D-CDC7-48B3-9A47-B8A4A0B1EEAC}" destId="{F122BEFE-817F-456B-BC7F-1579D2F90EE3}" srcOrd="1" destOrd="0" parTransId="{B780EC83-2411-4C45-8C86-CD0BAB4905CD}" sibTransId="{4CD7B3E2-CEFB-41B5-ACCC-637AAD01ED6D}"/>
    <dgm:cxn modelId="{B6EA676B-90FE-4C84-B22D-6085D38031EB}" srcId="{4254925D-CDC7-48B3-9A47-B8A4A0B1EEAC}" destId="{75976A8E-DB35-4E23-8865-0511E7BB0188}" srcOrd="0" destOrd="0" parTransId="{CB8D548E-1012-4032-9A94-6AD27359B0CA}" sibTransId="{A92B67D0-D2CC-4F07-BA57-4F517ACA59D7}"/>
    <dgm:cxn modelId="{20042A4F-FA74-4693-A81B-1D4650B89A29}" type="presOf" srcId="{C0E15D0C-D023-43D6-A190-9CB743A3962B}" destId="{5F8E773B-0405-4091-AD85-741491762BDD}" srcOrd="0" destOrd="0" presId="urn:microsoft.com/office/officeart/2018/2/layout/IconVerticalSolidList"/>
    <dgm:cxn modelId="{81D20EA9-F9E1-47C6-98E6-04F3245AE3E1}" type="presOf" srcId="{4254925D-CDC7-48B3-9A47-B8A4A0B1EEAC}" destId="{59AD0479-7A69-4DDC-8A26-479164D00C00}" srcOrd="0" destOrd="0" presId="urn:microsoft.com/office/officeart/2018/2/layout/IconVerticalSolidList"/>
    <dgm:cxn modelId="{0EE7CDAB-5394-4FB6-BD5E-578517CDC48C}" srcId="{4254925D-CDC7-48B3-9A47-B8A4A0B1EEAC}" destId="{C0E15D0C-D023-43D6-A190-9CB743A3962B}" srcOrd="2" destOrd="0" parTransId="{EB2C050F-89EC-45E2-8CB1-F89CF4B89C9C}" sibTransId="{AACEE40B-34F7-4B12-A701-D0CFAE3F6444}"/>
    <dgm:cxn modelId="{CFEE31BD-291E-40CE-B5C8-F91E662CEAA5}" type="presParOf" srcId="{59AD0479-7A69-4DDC-8A26-479164D00C00}" destId="{1613DD17-174E-4B87-B2DA-00130C19F84A}" srcOrd="0" destOrd="0" presId="urn:microsoft.com/office/officeart/2018/2/layout/IconVerticalSolidList"/>
    <dgm:cxn modelId="{A76F6F6E-72FD-457D-99A5-D2F19EEE06AB}" type="presParOf" srcId="{1613DD17-174E-4B87-B2DA-00130C19F84A}" destId="{0BCDD2B4-EB7B-4F59-9CCD-0B603F192DEA}" srcOrd="0" destOrd="0" presId="urn:microsoft.com/office/officeart/2018/2/layout/IconVerticalSolidList"/>
    <dgm:cxn modelId="{089A0269-CA65-49B9-BDDE-5D756B5EFD27}" type="presParOf" srcId="{1613DD17-174E-4B87-B2DA-00130C19F84A}" destId="{800275BA-A7AE-4FB4-92C9-3D61767BF61A}" srcOrd="1" destOrd="0" presId="urn:microsoft.com/office/officeart/2018/2/layout/IconVerticalSolidList"/>
    <dgm:cxn modelId="{F2503B32-E5F1-4770-9F82-63D848132D31}" type="presParOf" srcId="{1613DD17-174E-4B87-B2DA-00130C19F84A}" destId="{B6996AC6-06CD-4A3C-A38C-F9756C2A44DA}" srcOrd="2" destOrd="0" presId="urn:microsoft.com/office/officeart/2018/2/layout/IconVerticalSolidList"/>
    <dgm:cxn modelId="{7983C69C-DE23-47ED-9567-55202BE700E4}" type="presParOf" srcId="{1613DD17-174E-4B87-B2DA-00130C19F84A}" destId="{34E14387-A486-46B4-8F49-C58C995ABF1F}" srcOrd="3" destOrd="0" presId="urn:microsoft.com/office/officeart/2018/2/layout/IconVerticalSolidList"/>
    <dgm:cxn modelId="{1C289E19-1FD4-4861-81D7-19588C38CB1D}" type="presParOf" srcId="{59AD0479-7A69-4DDC-8A26-479164D00C00}" destId="{4AB6151D-5AA5-4D5B-8EEA-57D225D17272}" srcOrd="1" destOrd="0" presId="urn:microsoft.com/office/officeart/2018/2/layout/IconVerticalSolidList"/>
    <dgm:cxn modelId="{5AE86089-0299-4865-91D8-4EEF57ED6411}" type="presParOf" srcId="{59AD0479-7A69-4DDC-8A26-479164D00C00}" destId="{02631185-641C-4BDD-B086-E8F10FF45F08}" srcOrd="2" destOrd="0" presId="urn:microsoft.com/office/officeart/2018/2/layout/IconVerticalSolidList"/>
    <dgm:cxn modelId="{B886D64E-5282-4384-9AF6-6D26E505F408}" type="presParOf" srcId="{02631185-641C-4BDD-B086-E8F10FF45F08}" destId="{7BA4E808-C410-4323-B004-A8A98627391F}" srcOrd="0" destOrd="0" presId="urn:microsoft.com/office/officeart/2018/2/layout/IconVerticalSolidList"/>
    <dgm:cxn modelId="{5C269D3F-B243-4C0F-AAF0-FD059C7FA732}" type="presParOf" srcId="{02631185-641C-4BDD-B086-E8F10FF45F08}" destId="{FDC62E06-4940-472B-9B5E-22AA4AE9FD50}" srcOrd="1" destOrd="0" presId="urn:microsoft.com/office/officeart/2018/2/layout/IconVerticalSolidList"/>
    <dgm:cxn modelId="{3F874878-68E5-4B87-AAA3-248FB8AA4861}" type="presParOf" srcId="{02631185-641C-4BDD-B086-E8F10FF45F08}" destId="{65D2786F-B133-4924-9394-87C3D1CC75BD}" srcOrd="2" destOrd="0" presId="urn:microsoft.com/office/officeart/2018/2/layout/IconVerticalSolidList"/>
    <dgm:cxn modelId="{946D25CD-239A-466B-990C-25C0BBB393FB}" type="presParOf" srcId="{02631185-641C-4BDD-B086-E8F10FF45F08}" destId="{6E15C23F-D6AD-417C-A15F-2F638E684B0A}" srcOrd="3" destOrd="0" presId="urn:microsoft.com/office/officeart/2018/2/layout/IconVerticalSolidList"/>
    <dgm:cxn modelId="{BEE40A18-3B29-446C-A7DB-D9A4EAAB07D0}" type="presParOf" srcId="{59AD0479-7A69-4DDC-8A26-479164D00C00}" destId="{91182452-1EFC-4965-A704-98E08A82CE7E}" srcOrd="3" destOrd="0" presId="urn:microsoft.com/office/officeart/2018/2/layout/IconVerticalSolidList"/>
    <dgm:cxn modelId="{FE491CC6-B9CE-4D64-965F-E4559AAED17F}" type="presParOf" srcId="{59AD0479-7A69-4DDC-8A26-479164D00C00}" destId="{778C1A8A-0915-4B03-8E3D-61AE19B12DF0}" srcOrd="4" destOrd="0" presId="urn:microsoft.com/office/officeart/2018/2/layout/IconVerticalSolidList"/>
    <dgm:cxn modelId="{5E32734D-0F97-4FD0-9D7F-136523EA70C0}" type="presParOf" srcId="{778C1A8A-0915-4B03-8E3D-61AE19B12DF0}" destId="{3FF5AE34-4D6D-4FCA-8BFE-9A5360640269}" srcOrd="0" destOrd="0" presId="urn:microsoft.com/office/officeart/2018/2/layout/IconVerticalSolidList"/>
    <dgm:cxn modelId="{E5E1359E-F647-49CE-A40A-0E4107210925}" type="presParOf" srcId="{778C1A8A-0915-4B03-8E3D-61AE19B12DF0}" destId="{C5EE7776-323C-4397-B909-E62892E9109B}" srcOrd="1" destOrd="0" presId="urn:microsoft.com/office/officeart/2018/2/layout/IconVerticalSolidList"/>
    <dgm:cxn modelId="{56A684C8-55E3-4BB5-9467-E062EE92BFF7}" type="presParOf" srcId="{778C1A8A-0915-4B03-8E3D-61AE19B12DF0}" destId="{F53D1A88-93EA-474C-8724-F1C8B848BF91}" srcOrd="2" destOrd="0" presId="urn:microsoft.com/office/officeart/2018/2/layout/IconVerticalSolidList"/>
    <dgm:cxn modelId="{64E140CB-176A-4844-AE87-9F90179D13AF}" type="presParOf" srcId="{778C1A8A-0915-4B03-8E3D-61AE19B12DF0}" destId="{5F8E773B-0405-4091-AD85-741491762B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DD2B4-EB7B-4F59-9CCD-0B603F192DEA}">
      <dsp:nvSpPr>
        <dsp:cNvPr id="0" name=""/>
        <dsp:cNvSpPr/>
      </dsp:nvSpPr>
      <dsp:spPr>
        <a:xfrm>
          <a:off x="0" y="670"/>
          <a:ext cx="6348501" cy="1568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0275BA-A7AE-4FB4-92C9-3D61767BF61A}">
      <dsp:nvSpPr>
        <dsp:cNvPr id="0" name=""/>
        <dsp:cNvSpPr/>
      </dsp:nvSpPr>
      <dsp:spPr>
        <a:xfrm>
          <a:off x="474614" y="353689"/>
          <a:ext cx="862935" cy="862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E14387-A486-46B4-8F49-C58C995ABF1F}">
      <dsp:nvSpPr>
        <dsp:cNvPr id="0" name=""/>
        <dsp:cNvSpPr/>
      </dsp:nvSpPr>
      <dsp:spPr>
        <a:xfrm>
          <a:off x="1812164" y="670"/>
          <a:ext cx="4536336" cy="156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050" tIns="166050" rIns="166050" bIns="166050" numCol="1" spcCol="1270" anchor="ctr" anchorCtr="0">
          <a:noAutofit/>
        </a:bodyPr>
        <a:lstStyle/>
        <a:p>
          <a:pPr marL="0" lvl="0" indent="0" algn="l" defTabSz="1111250">
            <a:lnSpc>
              <a:spcPct val="90000"/>
            </a:lnSpc>
            <a:spcBef>
              <a:spcPct val="0"/>
            </a:spcBef>
            <a:spcAft>
              <a:spcPct val="35000"/>
            </a:spcAft>
            <a:buNone/>
          </a:pPr>
          <a:r>
            <a:rPr lang="en-US" sz="2500" kern="1200" dirty="0"/>
            <a:t>Further development of Shiny platform to update data</a:t>
          </a:r>
        </a:p>
      </dsp:txBody>
      <dsp:txXfrm>
        <a:off x="1812164" y="670"/>
        <a:ext cx="4536336" cy="1568973"/>
      </dsp:txXfrm>
    </dsp:sp>
    <dsp:sp modelId="{7BA4E808-C410-4323-B004-A8A98627391F}">
      <dsp:nvSpPr>
        <dsp:cNvPr id="0" name=""/>
        <dsp:cNvSpPr/>
      </dsp:nvSpPr>
      <dsp:spPr>
        <a:xfrm>
          <a:off x="0" y="1961888"/>
          <a:ext cx="6348501" cy="1568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62E06-4940-472B-9B5E-22AA4AE9FD50}">
      <dsp:nvSpPr>
        <dsp:cNvPr id="0" name=""/>
        <dsp:cNvSpPr/>
      </dsp:nvSpPr>
      <dsp:spPr>
        <a:xfrm>
          <a:off x="474614" y="2314907"/>
          <a:ext cx="862935" cy="862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15C23F-D6AD-417C-A15F-2F638E684B0A}">
      <dsp:nvSpPr>
        <dsp:cNvPr id="0" name=""/>
        <dsp:cNvSpPr/>
      </dsp:nvSpPr>
      <dsp:spPr>
        <a:xfrm>
          <a:off x="1812164" y="1961888"/>
          <a:ext cx="4536336" cy="156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050" tIns="166050" rIns="166050" bIns="166050" numCol="1" spcCol="1270" anchor="ctr" anchorCtr="0">
          <a:noAutofit/>
        </a:bodyPr>
        <a:lstStyle/>
        <a:p>
          <a:pPr marL="0" lvl="0" indent="0" algn="l" defTabSz="1111250">
            <a:lnSpc>
              <a:spcPct val="90000"/>
            </a:lnSpc>
            <a:spcBef>
              <a:spcPct val="0"/>
            </a:spcBef>
            <a:spcAft>
              <a:spcPct val="35000"/>
            </a:spcAft>
            <a:buNone/>
          </a:pPr>
          <a:r>
            <a:rPr lang="en-US" sz="2500" kern="1200" dirty="0"/>
            <a:t>Further analyses/visualizations of air pollutants</a:t>
          </a:r>
        </a:p>
      </dsp:txBody>
      <dsp:txXfrm>
        <a:off x="1812164" y="1961888"/>
        <a:ext cx="4536336" cy="1568973"/>
      </dsp:txXfrm>
    </dsp:sp>
    <dsp:sp modelId="{3FF5AE34-4D6D-4FCA-8BFE-9A5360640269}">
      <dsp:nvSpPr>
        <dsp:cNvPr id="0" name=""/>
        <dsp:cNvSpPr/>
      </dsp:nvSpPr>
      <dsp:spPr>
        <a:xfrm>
          <a:off x="0" y="3923105"/>
          <a:ext cx="6348501" cy="1568973"/>
        </a:xfrm>
        <a:prstGeom prst="roundRect">
          <a:avLst>
            <a:gd name="adj" fmla="val 10000"/>
          </a:avLst>
        </a:prstGeom>
        <a:solidFill>
          <a:schemeClr val="bg1"/>
        </a:solidFill>
        <a:ln>
          <a:solidFill>
            <a:schemeClr val="bg1"/>
          </a:solidFill>
        </a:ln>
        <a:effectLst/>
      </dsp:spPr>
      <dsp:style>
        <a:lnRef idx="0">
          <a:scrgbClr r="0" g="0" b="0"/>
        </a:lnRef>
        <a:fillRef idx="1">
          <a:scrgbClr r="0" g="0" b="0"/>
        </a:fillRef>
        <a:effectRef idx="0">
          <a:scrgbClr r="0" g="0" b="0"/>
        </a:effectRef>
        <a:fontRef idx="minor"/>
      </dsp:style>
    </dsp:sp>
    <dsp:sp modelId="{C5EE7776-323C-4397-B909-E62892E9109B}">
      <dsp:nvSpPr>
        <dsp:cNvPr id="0" name=""/>
        <dsp:cNvSpPr/>
      </dsp:nvSpPr>
      <dsp:spPr>
        <a:xfrm>
          <a:off x="369112" y="4199237"/>
          <a:ext cx="862935" cy="862935"/>
        </a:xfrm>
        <a:prstGeom prst="rect">
          <a:avLst/>
        </a:prstGeom>
        <a:solidFill>
          <a:schemeClr val="bg1"/>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5F8E773B-0405-4091-AD85-741491762BDD}">
      <dsp:nvSpPr>
        <dsp:cNvPr id="0" name=""/>
        <dsp:cNvSpPr/>
      </dsp:nvSpPr>
      <dsp:spPr>
        <a:xfrm>
          <a:off x="1812164" y="3923105"/>
          <a:ext cx="4536336" cy="156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050" tIns="166050" rIns="166050" bIns="166050" numCol="1" spcCol="1270" anchor="ctr" anchorCtr="0">
          <a:noAutofit/>
        </a:bodyPr>
        <a:lstStyle/>
        <a:p>
          <a:pPr marL="0" lvl="0" indent="0" algn="l" defTabSz="1111250">
            <a:lnSpc>
              <a:spcPct val="90000"/>
            </a:lnSpc>
            <a:spcBef>
              <a:spcPct val="0"/>
            </a:spcBef>
            <a:spcAft>
              <a:spcPct val="35000"/>
            </a:spcAft>
            <a:buNone/>
          </a:pPr>
          <a:r>
            <a:rPr lang="en-US" sz="2500" kern="1200" dirty="0"/>
            <a:t>Continue to develop data storage and pipelines into applications</a:t>
          </a:r>
        </a:p>
      </dsp:txBody>
      <dsp:txXfrm>
        <a:off x="1812164" y="3923105"/>
        <a:ext cx="4536336" cy="15689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2E4B7E-B81C-42E0-BB8E-12431C482E94}"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AF08C-994B-48AF-A805-5B10345E9930}" type="slidenum">
              <a:rPr lang="en-US" smtClean="0"/>
              <a:t>‹#›</a:t>
            </a:fld>
            <a:endParaRPr lang="en-US"/>
          </a:p>
        </p:txBody>
      </p:sp>
    </p:spTree>
    <p:extLst>
      <p:ext uri="{BB962C8B-B14F-4D97-AF65-F5344CB8AC3E}">
        <p14:creationId xmlns:p14="http://schemas.microsoft.com/office/powerpoint/2010/main" val="670310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hingspeak.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50250E0-8E91-4D42-B926-9D53D4BBB672}" type="slidenum">
              <a:rPr lang="en-US"/>
              <a:t>1</a:t>
            </a:fld>
            <a:endParaRPr lang="en-US"/>
          </a:p>
        </p:txBody>
      </p:sp>
    </p:spTree>
    <p:extLst>
      <p:ext uri="{BB962C8B-B14F-4D97-AF65-F5344CB8AC3E}">
        <p14:creationId xmlns:p14="http://schemas.microsoft.com/office/powerpoint/2010/main" val="91861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How to visualize for community use/feedback sessions with focus groups, end result of those discussions</a:t>
            </a:r>
          </a:p>
          <a:p>
            <a:r>
              <a:rPr lang="en-US" dirty="0">
                <a:cs typeface="Calibri"/>
              </a:rPr>
              <a:t>Thumbnails of 4 different plots, highlighting certain feedback (pre and during pandemic)</a:t>
            </a:r>
          </a:p>
          <a:p>
            <a:r>
              <a:rPr lang="en-US" dirty="0">
                <a:cs typeface="Calibri"/>
              </a:rPr>
              <a:t>Show data at neighborhood level rather than individual (both community request and also sensor data completeness issue)</a:t>
            </a: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Time-variation plot: How does data vary compared to regulatory monitors</a:t>
            </a:r>
          </a:p>
          <a:p>
            <a:r>
              <a:rPr lang="en-US" dirty="0">
                <a:cs typeface="Calibri"/>
              </a:rPr>
              <a:t>Calendar plot: *wildfires also; What days have the worst air quality?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Percent plot: Percent time exceeding EPA standard</a:t>
            </a:r>
          </a:p>
          <a:p>
            <a:endParaRPr lang="en-US" dirty="0">
              <a:cs typeface="Calibri"/>
            </a:endParaRPr>
          </a:p>
        </p:txBody>
      </p:sp>
      <p:sp>
        <p:nvSpPr>
          <p:cNvPr id="4" name="Slide Number Placeholder 3"/>
          <p:cNvSpPr>
            <a:spLocks noGrp="1"/>
          </p:cNvSpPr>
          <p:nvPr>
            <p:ph type="sldNum" sz="quarter" idx="5"/>
          </p:nvPr>
        </p:nvSpPr>
        <p:spPr/>
        <p:txBody>
          <a:bodyPr/>
          <a:lstStyle/>
          <a:p>
            <a:fld id="{750250E0-8E91-4D42-B926-9D53D4BBB672}" type="slidenum">
              <a:t>10</a:t>
            </a:fld>
            <a:endParaRPr lang="en-US"/>
          </a:p>
        </p:txBody>
      </p:sp>
    </p:spTree>
    <p:extLst>
      <p:ext uri="{BB962C8B-B14F-4D97-AF65-F5344CB8AC3E}">
        <p14:creationId xmlns:p14="http://schemas.microsoft.com/office/powerpoint/2010/main" val="244196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CF_1 uses the "average particle density" for indoor particulate matter and CF_ATM uses the "average particle density" for outdoor particulate matter</a:t>
            </a:r>
          </a:p>
          <a:p>
            <a:r>
              <a:rPr lang="en-US" dirty="0">
                <a:cs typeface="Calibri"/>
              </a:rPr>
              <a:t>PAS = </a:t>
            </a:r>
            <a:r>
              <a:rPr lang="en-US" dirty="0" err="1">
                <a:cs typeface="Calibri"/>
              </a:rPr>
              <a:t>PurpleAir</a:t>
            </a:r>
            <a:r>
              <a:rPr lang="en-US" dirty="0">
                <a:cs typeface="Calibri"/>
              </a:rPr>
              <a:t> Synoptic data; </a:t>
            </a:r>
            <a:r>
              <a:rPr lang="en-US" dirty="0"/>
              <a:t>A pas object is just a large </a:t>
            </a:r>
            <a:r>
              <a:rPr lang="en-US" dirty="0" err="1"/>
              <a:t>dataframe</a:t>
            </a:r>
            <a:r>
              <a:rPr lang="en-US" dirty="0"/>
              <a:t> with 44 data columns and a record for each </a:t>
            </a:r>
            <a:r>
              <a:rPr lang="en-US" dirty="0" err="1"/>
              <a:t>PurupleAir</a:t>
            </a:r>
            <a:r>
              <a:rPr lang="en-US" dirty="0"/>
              <a:t> sensor channel (2 channels per sensor)</a:t>
            </a:r>
            <a:endParaRPr lang="en-US" dirty="0">
              <a:cs typeface="Calibri"/>
            </a:endParaRPr>
          </a:p>
          <a:p>
            <a:r>
              <a:rPr lang="en-US" dirty="0">
                <a:cs typeface="Calibri"/>
              </a:rPr>
              <a:t>PAT = </a:t>
            </a:r>
            <a:r>
              <a:rPr lang="en-US" dirty="0" err="1">
                <a:cs typeface="Calibri"/>
              </a:rPr>
              <a:t>PurpleAir</a:t>
            </a:r>
            <a:r>
              <a:rPr lang="en-US" dirty="0">
                <a:cs typeface="Calibri"/>
              </a:rPr>
              <a:t> Time Series data; </a:t>
            </a:r>
            <a:r>
              <a:rPr lang="en-US" dirty="0"/>
              <a:t>pat contains </a:t>
            </a:r>
            <a:r>
              <a:rPr lang="en-US" i="1" dirty="0"/>
              <a:t>two</a:t>
            </a:r>
            <a:r>
              <a:rPr lang="en-US" dirty="0"/>
              <a:t> </a:t>
            </a:r>
            <a:r>
              <a:rPr lang="en-US" dirty="0" err="1"/>
              <a:t>dataframes</a:t>
            </a:r>
            <a:r>
              <a:rPr lang="en-US" dirty="0"/>
              <a:t>, meta and data. The meta </a:t>
            </a:r>
            <a:r>
              <a:rPr lang="en-US" dirty="0" err="1"/>
              <a:t>dataframe</a:t>
            </a:r>
            <a:r>
              <a:rPr lang="en-US" dirty="0"/>
              <a:t> contains metadata of the selected </a:t>
            </a:r>
            <a:r>
              <a:rPr lang="en-US" dirty="0" err="1"/>
              <a:t>PurpleAir</a:t>
            </a:r>
            <a:r>
              <a:rPr lang="en-US" dirty="0"/>
              <a:t> sensor – this includes non-time series data such as location information, labels, etc. The data </a:t>
            </a:r>
            <a:r>
              <a:rPr lang="en-US" dirty="0" err="1"/>
              <a:t>dataframe</a:t>
            </a:r>
            <a:r>
              <a:rPr lang="en-US" dirty="0"/>
              <a:t> contains </a:t>
            </a:r>
            <a:r>
              <a:rPr lang="en-US" dirty="0" err="1"/>
              <a:t>datestamped</a:t>
            </a:r>
            <a:r>
              <a:rPr lang="en-US" dirty="0"/>
              <a:t> sensor readings of PM2.5, temperature, humidity, and other pertinent sensor data.</a:t>
            </a:r>
          </a:p>
          <a:p>
            <a:r>
              <a:rPr lang="en-US" dirty="0">
                <a:cs typeface="Calibri"/>
              </a:rPr>
              <a:t>Screenshot of R package documentation</a:t>
            </a:r>
          </a:p>
          <a:p>
            <a:r>
              <a:rPr lang="en-US" dirty="0">
                <a:cs typeface="Calibri"/>
              </a:rPr>
              <a:t>Have an objective/aim -- what is the purpose of all of this</a:t>
            </a:r>
          </a:p>
        </p:txBody>
      </p:sp>
      <p:sp>
        <p:nvSpPr>
          <p:cNvPr id="4" name="Slide Number Placeholder 3"/>
          <p:cNvSpPr>
            <a:spLocks noGrp="1"/>
          </p:cNvSpPr>
          <p:nvPr>
            <p:ph type="sldNum" sz="quarter" idx="5"/>
          </p:nvPr>
        </p:nvSpPr>
        <p:spPr/>
        <p:txBody>
          <a:bodyPr/>
          <a:lstStyle/>
          <a:p>
            <a:fld id="{750250E0-8E91-4D42-B926-9D53D4BBB672}" type="slidenum">
              <a:t>11</a:t>
            </a:fld>
            <a:endParaRPr lang="en-US"/>
          </a:p>
        </p:txBody>
      </p:sp>
    </p:spTree>
    <p:extLst>
      <p:ext uri="{BB962C8B-B14F-4D97-AF65-F5344CB8AC3E}">
        <p14:creationId xmlns:p14="http://schemas.microsoft.com/office/powerpoint/2010/main" val="1731292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CF_1 uses the "average particle density" for indoor particulate matter and CF_ATM uses the "average particle density" for outdoor particulate matter</a:t>
            </a:r>
          </a:p>
          <a:p>
            <a:r>
              <a:rPr lang="en-US" dirty="0">
                <a:cs typeface="Calibri"/>
              </a:rPr>
              <a:t>PAS = </a:t>
            </a:r>
            <a:r>
              <a:rPr lang="en-US" dirty="0" err="1">
                <a:cs typeface="Calibri"/>
              </a:rPr>
              <a:t>PurpleAir</a:t>
            </a:r>
            <a:r>
              <a:rPr lang="en-US" dirty="0">
                <a:cs typeface="Calibri"/>
              </a:rPr>
              <a:t> Synoptic data; </a:t>
            </a:r>
            <a:r>
              <a:rPr lang="en-US" dirty="0"/>
              <a:t>A pas object is just a large </a:t>
            </a:r>
            <a:r>
              <a:rPr lang="en-US" dirty="0" err="1"/>
              <a:t>dataframe</a:t>
            </a:r>
            <a:r>
              <a:rPr lang="en-US" dirty="0"/>
              <a:t> with 44 data columns and a record for each </a:t>
            </a:r>
            <a:r>
              <a:rPr lang="en-US" dirty="0" err="1"/>
              <a:t>PurupleAir</a:t>
            </a:r>
            <a:r>
              <a:rPr lang="en-US" dirty="0"/>
              <a:t> sensor channel (2 channels per sensor)</a:t>
            </a:r>
            <a:endParaRPr lang="en-US" dirty="0">
              <a:cs typeface="Calibri"/>
            </a:endParaRPr>
          </a:p>
          <a:p>
            <a:r>
              <a:rPr lang="en-US" dirty="0">
                <a:cs typeface="Calibri"/>
              </a:rPr>
              <a:t>PAT = </a:t>
            </a:r>
            <a:r>
              <a:rPr lang="en-US" dirty="0" err="1">
                <a:cs typeface="Calibri"/>
              </a:rPr>
              <a:t>PurpleAir</a:t>
            </a:r>
            <a:r>
              <a:rPr lang="en-US" dirty="0">
                <a:cs typeface="Calibri"/>
              </a:rPr>
              <a:t> Time Series data; </a:t>
            </a:r>
            <a:r>
              <a:rPr lang="en-US" dirty="0"/>
              <a:t>pat contains </a:t>
            </a:r>
            <a:r>
              <a:rPr lang="en-US" i="1" dirty="0"/>
              <a:t>two</a:t>
            </a:r>
            <a:r>
              <a:rPr lang="en-US" dirty="0"/>
              <a:t> </a:t>
            </a:r>
            <a:r>
              <a:rPr lang="en-US" dirty="0" err="1"/>
              <a:t>dataframes</a:t>
            </a:r>
            <a:r>
              <a:rPr lang="en-US" dirty="0"/>
              <a:t>, meta and data. The meta </a:t>
            </a:r>
            <a:r>
              <a:rPr lang="en-US" dirty="0" err="1"/>
              <a:t>dataframe</a:t>
            </a:r>
            <a:r>
              <a:rPr lang="en-US" dirty="0"/>
              <a:t> contains metadata of the selected </a:t>
            </a:r>
            <a:r>
              <a:rPr lang="en-US" dirty="0" err="1"/>
              <a:t>PurpleAir</a:t>
            </a:r>
            <a:r>
              <a:rPr lang="en-US" dirty="0"/>
              <a:t> sensor – this includes non-time series data such as location information, labels, etc. The data </a:t>
            </a:r>
            <a:r>
              <a:rPr lang="en-US" dirty="0" err="1"/>
              <a:t>dataframe</a:t>
            </a:r>
            <a:r>
              <a:rPr lang="en-US" dirty="0"/>
              <a:t> contains </a:t>
            </a:r>
            <a:r>
              <a:rPr lang="en-US" dirty="0" err="1"/>
              <a:t>datestamped</a:t>
            </a:r>
            <a:r>
              <a:rPr lang="en-US" dirty="0"/>
              <a:t> sensor readings of PM2.5, temperature, humidity, and other pertinent sensor data.</a:t>
            </a:r>
          </a:p>
          <a:p>
            <a:r>
              <a:rPr lang="en-US" dirty="0">
                <a:cs typeface="Calibri"/>
              </a:rPr>
              <a:t>Screenshot of R package documentation</a:t>
            </a:r>
          </a:p>
          <a:p>
            <a:r>
              <a:rPr lang="en-US" dirty="0">
                <a:cs typeface="Calibri"/>
              </a:rPr>
              <a:t>Have an objective/aim -- what is the purpose of all of this</a:t>
            </a:r>
          </a:p>
        </p:txBody>
      </p:sp>
      <p:sp>
        <p:nvSpPr>
          <p:cNvPr id="4" name="Slide Number Placeholder 3"/>
          <p:cNvSpPr>
            <a:spLocks noGrp="1"/>
          </p:cNvSpPr>
          <p:nvPr>
            <p:ph type="sldNum" sz="quarter" idx="5"/>
          </p:nvPr>
        </p:nvSpPr>
        <p:spPr/>
        <p:txBody>
          <a:bodyPr/>
          <a:lstStyle/>
          <a:p>
            <a:fld id="{750250E0-8E91-4D42-B926-9D53D4BBB672}" type="slidenum">
              <a:t>12</a:t>
            </a:fld>
            <a:endParaRPr lang="en-US"/>
          </a:p>
        </p:txBody>
      </p:sp>
    </p:spTree>
    <p:extLst>
      <p:ext uri="{BB962C8B-B14F-4D97-AF65-F5344CB8AC3E}">
        <p14:creationId xmlns:p14="http://schemas.microsoft.com/office/powerpoint/2010/main" val="13760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CF_1 uses the "average particle density" for indoor particulate matter and CF_ATM uses the "average particle density" for outdoor particulate matter</a:t>
            </a:r>
          </a:p>
          <a:p>
            <a:r>
              <a:rPr lang="en-US" dirty="0">
                <a:cs typeface="Calibri"/>
              </a:rPr>
              <a:t>PAS = </a:t>
            </a:r>
            <a:r>
              <a:rPr lang="en-US" dirty="0" err="1">
                <a:cs typeface="Calibri"/>
              </a:rPr>
              <a:t>PurpleAir</a:t>
            </a:r>
            <a:r>
              <a:rPr lang="en-US" dirty="0">
                <a:cs typeface="Calibri"/>
              </a:rPr>
              <a:t> Synoptic data; </a:t>
            </a:r>
            <a:r>
              <a:rPr lang="en-US" dirty="0"/>
              <a:t>A pas object is just a large </a:t>
            </a:r>
            <a:r>
              <a:rPr lang="en-US" dirty="0" err="1"/>
              <a:t>dataframe</a:t>
            </a:r>
            <a:r>
              <a:rPr lang="en-US" dirty="0"/>
              <a:t> with 44 data columns and a record for each </a:t>
            </a:r>
            <a:r>
              <a:rPr lang="en-US" dirty="0" err="1"/>
              <a:t>PurupleAir</a:t>
            </a:r>
            <a:r>
              <a:rPr lang="en-US" dirty="0"/>
              <a:t> sensor channel (2 channels per sensor)</a:t>
            </a:r>
            <a:endParaRPr lang="en-US" dirty="0">
              <a:cs typeface="Calibri"/>
            </a:endParaRPr>
          </a:p>
          <a:p>
            <a:r>
              <a:rPr lang="en-US" dirty="0">
                <a:cs typeface="Calibri"/>
              </a:rPr>
              <a:t>PAT = </a:t>
            </a:r>
            <a:r>
              <a:rPr lang="en-US" dirty="0" err="1">
                <a:cs typeface="Calibri"/>
              </a:rPr>
              <a:t>PurpleAir</a:t>
            </a:r>
            <a:r>
              <a:rPr lang="en-US" dirty="0">
                <a:cs typeface="Calibri"/>
              </a:rPr>
              <a:t> Time Series data; </a:t>
            </a:r>
            <a:r>
              <a:rPr lang="en-US" dirty="0"/>
              <a:t>pat contains </a:t>
            </a:r>
            <a:r>
              <a:rPr lang="en-US" i="1" dirty="0"/>
              <a:t>two</a:t>
            </a:r>
            <a:r>
              <a:rPr lang="en-US" dirty="0"/>
              <a:t> </a:t>
            </a:r>
            <a:r>
              <a:rPr lang="en-US" dirty="0" err="1"/>
              <a:t>dataframes</a:t>
            </a:r>
            <a:r>
              <a:rPr lang="en-US" dirty="0"/>
              <a:t>, meta and data. The meta </a:t>
            </a:r>
            <a:r>
              <a:rPr lang="en-US" dirty="0" err="1"/>
              <a:t>dataframe</a:t>
            </a:r>
            <a:r>
              <a:rPr lang="en-US" dirty="0"/>
              <a:t> contains metadata of the selected </a:t>
            </a:r>
            <a:r>
              <a:rPr lang="en-US" dirty="0" err="1"/>
              <a:t>PurpleAir</a:t>
            </a:r>
            <a:r>
              <a:rPr lang="en-US" dirty="0"/>
              <a:t> sensor – this includes non-time series data such as location information, labels, etc. The data </a:t>
            </a:r>
            <a:r>
              <a:rPr lang="en-US" dirty="0" err="1"/>
              <a:t>dataframe</a:t>
            </a:r>
            <a:r>
              <a:rPr lang="en-US" dirty="0"/>
              <a:t> contains </a:t>
            </a:r>
            <a:r>
              <a:rPr lang="en-US" dirty="0" err="1"/>
              <a:t>datestamped</a:t>
            </a:r>
            <a:r>
              <a:rPr lang="en-US" dirty="0"/>
              <a:t> sensor readings of PM2.5, temperature, humidity, and other pertinent sensor data.</a:t>
            </a:r>
          </a:p>
          <a:p>
            <a:r>
              <a:rPr lang="en-US" dirty="0">
                <a:cs typeface="Calibri"/>
              </a:rPr>
              <a:t>Screenshot of R package documentation</a:t>
            </a:r>
          </a:p>
          <a:p>
            <a:r>
              <a:rPr lang="en-US" dirty="0">
                <a:cs typeface="Calibri"/>
              </a:rPr>
              <a:t>Have an objective/aim -- what is the purpose of all of this</a:t>
            </a:r>
          </a:p>
        </p:txBody>
      </p:sp>
      <p:sp>
        <p:nvSpPr>
          <p:cNvPr id="4" name="Slide Number Placeholder 3"/>
          <p:cNvSpPr>
            <a:spLocks noGrp="1"/>
          </p:cNvSpPr>
          <p:nvPr>
            <p:ph type="sldNum" sz="quarter" idx="5"/>
          </p:nvPr>
        </p:nvSpPr>
        <p:spPr/>
        <p:txBody>
          <a:bodyPr/>
          <a:lstStyle/>
          <a:p>
            <a:fld id="{750250E0-8E91-4D42-B926-9D53D4BBB672}" type="slidenum">
              <a:t>13</a:t>
            </a:fld>
            <a:endParaRPr lang="en-US"/>
          </a:p>
        </p:txBody>
      </p:sp>
    </p:spTree>
    <p:extLst>
      <p:ext uri="{BB962C8B-B14F-4D97-AF65-F5344CB8AC3E}">
        <p14:creationId xmlns:p14="http://schemas.microsoft.com/office/powerpoint/2010/main" val="2246753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CF_1 uses the "average particle density" for indoor particulate matter and CF_ATM uses the "average particle density" for outdoor particulate matter</a:t>
            </a:r>
          </a:p>
          <a:p>
            <a:r>
              <a:rPr lang="en-US" dirty="0">
                <a:cs typeface="Calibri"/>
              </a:rPr>
              <a:t>PAS = </a:t>
            </a:r>
            <a:r>
              <a:rPr lang="en-US" dirty="0" err="1">
                <a:cs typeface="Calibri"/>
              </a:rPr>
              <a:t>PurpleAir</a:t>
            </a:r>
            <a:r>
              <a:rPr lang="en-US" dirty="0">
                <a:cs typeface="Calibri"/>
              </a:rPr>
              <a:t> Synoptic data; </a:t>
            </a:r>
            <a:r>
              <a:rPr lang="en-US" dirty="0"/>
              <a:t>A pas object is just a large </a:t>
            </a:r>
            <a:r>
              <a:rPr lang="en-US" dirty="0" err="1"/>
              <a:t>dataframe</a:t>
            </a:r>
            <a:r>
              <a:rPr lang="en-US" dirty="0"/>
              <a:t> with 44 data columns and a record for each </a:t>
            </a:r>
            <a:r>
              <a:rPr lang="en-US" dirty="0" err="1"/>
              <a:t>PurupleAir</a:t>
            </a:r>
            <a:r>
              <a:rPr lang="en-US" dirty="0"/>
              <a:t> sensor channel (2 channels per sensor)</a:t>
            </a:r>
            <a:endParaRPr lang="en-US" dirty="0">
              <a:cs typeface="Calibri"/>
            </a:endParaRPr>
          </a:p>
          <a:p>
            <a:r>
              <a:rPr lang="en-US" dirty="0">
                <a:cs typeface="Calibri"/>
              </a:rPr>
              <a:t>PAT = </a:t>
            </a:r>
            <a:r>
              <a:rPr lang="en-US" dirty="0" err="1">
                <a:cs typeface="Calibri"/>
              </a:rPr>
              <a:t>PurpleAir</a:t>
            </a:r>
            <a:r>
              <a:rPr lang="en-US" dirty="0">
                <a:cs typeface="Calibri"/>
              </a:rPr>
              <a:t> Time Series data; </a:t>
            </a:r>
            <a:r>
              <a:rPr lang="en-US" dirty="0"/>
              <a:t>pat contains </a:t>
            </a:r>
            <a:r>
              <a:rPr lang="en-US" i="1" dirty="0"/>
              <a:t>two</a:t>
            </a:r>
            <a:r>
              <a:rPr lang="en-US" dirty="0"/>
              <a:t> </a:t>
            </a:r>
            <a:r>
              <a:rPr lang="en-US" dirty="0" err="1"/>
              <a:t>dataframes</a:t>
            </a:r>
            <a:r>
              <a:rPr lang="en-US" dirty="0"/>
              <a:t>, meta and data. The meta </a:t>
            </a:r>
            <a:r>
              <a:rPr lang="en-US" dirty="0" err="1"/>
              <a:t>dataframe</a:t>
            </a:r>
            <a:r>
              <a:rPr lang="en-US" dirty="0"/>
              <a:t> contains metadata of the selected </a:t>
            </a:r>
            <a:r>
              <a:rPr lang="en-US" dirty="0" err="1"/>
              <a:t>PurpleAir</a:t>
            </a:r>
            <a:r>
              <a:rPr lang="en-US" dirty="0"/>
              <a:t> sensor – this includes non-time series data such as location information, labels, etc. The data </a:t>
            </a:r>
            <a:r>
              <a:rPr lang="en-US" dirty="0" err="1"/>
              <a:t>dataframe</a:t>
            </a:r>
            <a:r>
              <a:rPr lang="en-US" dirty="0"/>
              <a:t> contains </a:t>
            </a:r>
            <a:r>
              <a:rPr lang="en-US" dirty="0" err="1"/>
              <a:t>datestamped</a:t>
            </a:r>
            <a:r>
              <a:rPr lang="en-US" dirty="0"/>
              <a:t> sensor readings of PM2.5, temperature, humidity, and other pertinent sensor data.</a:t>
            </a:r>
          </a:p>
          <a:p>
            <a:r>
              <a:rPr lang="en-US" dirty="0">
                <a:cs typeface="Calibri"/>
              </a:rPr>
              <a:t>Screenshot of R package documentation</a:t>
            </a:r>
          </a:p>
          <a:p>
            <a:r>
              <a:rPr lang="en-US" dirty="0">
                <a:cs typeface="Calibri"/>
              </a:rPr>
              <a:t>Have an objective/aim -- what is the purpose of all of this</a:t>
            </a:r>
          </a:p>
        </p:txBody>
      </p:sp>
      <p:sp>
        <p:nvSpPr>
          <p:cNvPr id="4" name="Slide Number Placeholder 3"/>
          <p:cNvSpPr>
            <a:spLocks noGrp="1"/>
          </p:cNvSpPr>
          <p:nvPr>
            <p:ph type="sldNum" sz="quarter" idx="5"/>
          </p:nvPr>
        </p:nvSpPr>
        <p:spPr/>
        <p:txBody>
          <a:bodyPr/>
          <a:lstStyle/>
          <a:p>
            <a:fld id="{750250E0-8E91-4D42-B926-9D53D4BBB672}" type="slidenum">
              <a:t>14</a:t>
            </a:fld>
            <a:endParaRPr lang="en-US"/>
          </a:p>
        </p:txBody>
      </p:sp>
    </p:spTree>
    <p:extLst>
      <p:ext uri="{BB962C8B-B14F-4D97-AF65-F5344CB8AC3E}">
        <p14:creationId xmlns:p14="http://schemas.microsoft.com/office/powerpoint/2010/main" val="1508148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CF_1 uses the "average particle density" for indoor particulate matter and CF_ATM uses the "average particle density" for outdoor particulate matter</a:t>
            </a:r>
          </a:p>
          <a:p>
            <a:r>
              <a:rPr lang="en-US" dirty="0">
                <a:cs typeface="Calibri"/>
              </a:rPr>
              <a:t>PAS = </a:t>
            </a:r>
            <a:r>
              <a:rPr lang="en-US" dirty="0" err="1">
                <a:cs typeface="Calibri"/>
              </a:rPr>
              <a:t>PurpleAir</a:t>
            </a:r>
            <a:r>
              <a:rPr lang="en-US" dirty="0">
                <a:cs typeface="Calibri"/>
              </a:rPr>
              <a:t> Synoptic data; </a:t>
            </a:r>
            <a:r>
              <a:rPr lang="en-US" dirty="0"/>
              <a:t>A pas object is just a large </a:t>
            </a:r>
            <a:r>
              <a:rPr lang="en-US" dirty="0" err="1"/>
              <a:t>dataframe</a:t>
            </a:r>
            <a:r>
              <a:rPr lang="en-US" dirty="0"/>
              <a:t> with 44 data columns and a record for each </a:t>
            </a:r>
            <a:r>
              <a:rPr lang="en-US" dirty="0" err="1"/>
              <a:t>PurupleAir</a:t>
            </a:r>
            <a:r>
              <a:rPr lang="en-US" dirty="0"/>
              <a:t> sensor channel (2 channels per sensor)</a:t>
            </a:r>
            <a:endParaRPr lang="en-US" dirty="0">
              <a:cs typeface="Calibri"/>
            </a:endParaRPr>
          </a:p>
          <a:p>
            <a:r>
              <a:rPr lang="en-US" dirty="0">
                <a:cs typeface="Calibri"/>
              </a:rPr>
              <a:t>PAT = </a:t>
            </a:r>
            <a:r>
              <a:rPr lang="en-US" dirty="0" err="1">
                <a:cs typeface="Calibri"/>
              </a:rPr>
              <a:t>PurpleAir</a:t>
            </a:r>
            <a:r>
              <a:rPr lang="en-US" dirty="0">
                <a:cs typeface="Calibri"/>
              </a:rPr>
              <a:t> Time Series data; </a:t>
            </a:r>
            <a:r>
              <a:rPr lang="en-US" dirty="0"/>
              <a:t>pat contains </a:t>
            </a:r>
            <a:r>
              <a:rPr lang="en-US" i="1" dirty="0"/>
              <a:t>two</a:t>
            </a:r>
            <a:r>
              <a:rPr lang="en-US" dirty="0"/>
              <a:t> </a:t>
            </a:r>
            <a:r>
              <a:rPr lang="en-US" dirty="0" err="1"/>
              <a:t>dataframes</a:t>
            </a:r>
            <a:r>
              <a:rPr lang="en-US" dirty="0"/>
              <a:t>, meta and data. The meta </a:t>
            </a:r>
            <a:r>
              <a:rPr lang="en-US" dirty="0" err="1"/>
              <a:t>dataframe</a:t>
            </a:r>
            <a:r>
              <a:rPr lang="en-US" dirty="0"/>
              <a:t> contains metadata of the selected </a:t>
            </a:r>
            <a:r>
              <a:rPr lang="en-US" dirty="0" err="1"/>
              <a:t>PurpleAir</a:t>
            </a:r>
            <a:r>
              <a:rPr lang="en-US" dirty="0"/>
              <a:t> sensor – this includes non-time series data such as location information, labels, etc. The data </a:t>
            </a:r>
            <a:r>
              <a:rPr lang="en-US" dirty="0" err="1"/>
              <a:t>dataframe</a:t>
            </a:r>
            <a:r>
              <a:rPr lang="en-US" dirty="0"/>
              <a:t> contains </a:t>
            </a:r>
            <a:r>
              <a:rPr lang="en-US" dirty="0" err="1"/>
              <a:t>datestamped</a:t>
            </a:r>
            <a:r>
              <a:rPr lang="en-US" dirty="0"/>
              <a:t> sensor readings of PM2.5, temperature, humidity, and other pertinent sensor data.</a:t>
            </a:r>
          </a:p>
          <a:p>
            <a:r>
              <a:rPr lang="en-US" dirty="0">
                <a:cs typeface="Calibri"/>
              </a:rPr>
              <a:t>Screenshot of R package documentation</a:t>
            </a:r>
          </a:p>
          <a:p>
            <a:r>
              <a:rPr lang="en-US" dirty="0">
                <a:cs typeface="Calibri"/>
              </a:rPr>
              <a:t>Have an objective/aim -- what is the purpose of all of this</a:t>
            </a:r>
          </a:p>
        </p:txBody>
      </p:sp>
      <p:sp>
        <p:nvSpPr>
          <p:cNvPr id="4" name="Slide Number Placeholder 3"/>
          <p:cNvSpPr>
            <a:spLocks noGrp="1"/>
          </p:cNvSpPr>
          <p:nvPr>
            <p:ph type="sldNum" sz="quarter" idx="5"/>
          </p:nvPr>
        </p:nvSpPr>
        <p:spPr/>
        <p:txBody>
          <a:bodyPr/>
          <a:lstStyle/>
          <a:p>
            <a:fld id="{750250E0-8E91-4D42-B926-9D53D4BBB672}" type="slidenum">
              <a:t>15</a:t>
            </a:fld>
            <a:endParaRPr lang="en-US"/>
          </a:p>
        </p:txBody>
      </p:sp>
    </p:spTree>
    <p:extLst>
      <p:ext uri="{BB962C8B-B14F-4D97-AF65-F5344CB8AC3E}">
        <p14:creationId xmlns:p14="http://schemas.microsoft.com/office/powerpoint/2010/main" val="586227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CF_1 uses the "average particle density" for indoor particulate matter and CF_ATM uses the "average particle density" for outdoor particulate matter</a:t>
            </a:r>
          </a:p>
          <a:p>
            <a:r>
              <a:rPr lang="en-US" dirty="0">
                <a:cs typeface="Calibri"/>
              </a:rPr>
              <a:t>PAS = </a:t>
            </a:r>
            <a:r>
              <a:rPr lang="en-US" dirty="0" err="1">
                <a:cs typeface="Calibri"/>
              </a:rPr>
              <a:t>PurpleAir</a:t>
            </a:r>
            <a:r>
              <a:rPr lang="en-US" dirty="0">
                <a:cs typeface="Calibri"/>
              </a:rPr>
              <a:t> Synoptic data; </a:t>
            </a:r>
            <a:r>
              <a:rPr lang="en-US" dirty="0"/>
              <a:t>A pas object is just a large </a:t>
            </a:r>
            <a:r>
              <a:rPr lang="en-US" dirty="0" err="1"/>
              <a:t>dataframe</a:t>
            </a:r>
            <a:r>
              <a:rPr lang="en-US" dirty="0"/>
              <a:t> with 44 data columns and a record for each </a:t>
            </a:r>
            <a:r>
              <a:rPr lang="en-US" dirty="0" err="1"/>
              <a:t>PurupleAir</a:t>
            </a:r>
            <a:r>
              <a:rPr lang="en-US" dirty="0"/>
              <a:t> sensor channel (2 channels per sensor)</a:t>
            </a:r>
            <a:endParaRPr lang="en-US" dirty="0">
              <a:cs typeface="Calibri"/>
            </a:endParaRPr>
          </a:p>
          <a:p>
            <a:r>
              <a:rPr lang="en-US" dirty="0">
                <a:cs typeface="Calibri"/>
              </a:rPr>
              <a:t>PAT = </a:t>
            </a:r>
            <a:r>
              <a:rPr lang="en-US" dirty="0" err="1">
                <a:cs typeface="Calibri"/>
              </a:rPr>
              <a:t>PurpleAir</a:t>
            </a:r>
            <a:r>
              <a:rPr lang="en-US" dirty="0">
                <a:cs typeface="Calibri"/>
              </a:rPr>
              <a:t> Time Series data; </a:t>
            </a:r>
            <a:r>
              <a:rPr lang="en-US" dirty="0"/>
              <a:t>pat contains </a:t>
            </a:r>
            <a:r>
              <a:rPr lang="en-US" i="1" dirty="0"/>
              <a:t>two</a:t>
            </a:r>
            <a:r>
              <a:rPr lang="en-US" dirty="0"/>
              <a:t> </a:t>
            </a:r>
            <a:r>
              <a:rPr lang="en-US" dirty="0" err="1"/>
              <a:t>dataframes</a:t>
            </a:r>
            <a:r>
              <a:rPr lang="en-US" dirty="0"/>
              <a:t>, meta and data. The meta </a:t>
            </a:r>
            <a:r>
              <a:rPr lang="en-US" dirty="0" err="1"/>
              <a:t>dataframe</a:t>
            </a:r>
            <a:r>
              <a:rPr lang="en-US" dirty="0"/>
              <a:t> contains metadata of the selected </a:t>
            </a:r>
            <a:r>
              <a:rPr lang="en-US" dirty="0" err="1"/>
              <a:t>PurpleAir</a:t>
            </a:r>
            <a:r>
              <a:rPr lang="en-US" dirty="0"/>
              <a:t> sensor – this includes non-time series data such as location information, labels, etc. The data </a:t>
            </a:r>
            <a:r>
              <a:rPr lang="en-US" dirty="0" err="1"/>
              <a:t>dataframe</a:t>
            </a:r>
            <a:r>
              <a:rPr lang="en-US" dirty="0"/>
              <a:t> contains </a:t>
            </a:r>
            <a:r>
              <a:rPr lang="en-US" dirty="0" err="1"/>
              <a:t>datestamped</a:t>
            </a:r>
            <a:r>
              <a:rPr lang="en-US" dirty="0"/>
              <a:t> sensor readings of PM2.5, temperature, humidity, and other pertinent sensor data.</a:t>
            </a:r>
          </a:p>
          <a:p>
            <a:r>
              <a:rPr lang="en-US" dirty="0">
                <a:cs typeface="Calibri"/>
              </a:rPr>
              <a:t>Screenshot of R package documentation</a:t>
            </a:r>
          </a:p>
          <a:p>
            <a:r>
              <a:rPr lang="en-US" dirty="0">
                <a:cs typeface="Calibri"/>
              </a:rPr>
              <a:t>Have an objective/aim -- what is the purpose of all of this</a:t>
            </a:r>
          </a:p>
        </p:txBody>
      </p:sp>
      <p:sp>
        <p:nvSpPr>
          <p:cNvPr id="4" name="Slide Number Placeholder 3"/>
          <p:cNvSpPr>
            <a:spLocks noGrp="1"/>
          </p:cNvSpPr>
          <p:nvPr>
            <p:ph type="sldNum" sz="quarter" idx="5"/>
          </p:nvPr>
        </p:nvSpPr>
        <p:spPr/>
        <p:txBody>
          <a:bodyPr/>
          <a:lstStyle/>
          <a:p>
            <a:fld id="{750250E0-8E91-4D42-B926-9D53D4BBB672}" type="slidenum">
              <a:t>16</a:t>
            </a:fld>
            <a:endParaRPr lang="en-US"/>
          </a:p>
        </p:txBody>
      </p:sp>
    </p:spTree>
    <p:extLst>
      <p:ext uri="{BB962C8B-B14F-4D97-AF65-F5344CB8AC3E}">
        <p14:creationId xmlns:p14="http://schemas.microsoft.com/office/powerpoint/2010/main" val="2046495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50250E0-8E91-4D42-B926-9D53D4BBB672}" type="slidenum">
              <a:t>17</a:t>
            </a:fld>
            <a:endParaRPr lang="en-US"/>
          </a:p>
        </p:txBody>
      </p:sp>
    </p:spTree>
    <p:extLst>
      <p:ext uri="{BB962C8B-B14F-4D97-AF65-F5344CB8AC3E}">
        <p14:creationId xmlns:p14="http://schemas.microsoft.com/office/powerpoint/2010/main" val="4241551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50250E0-8E91-4D42-B926-9D53D4BBB672}" type="slidenum">
              <a:t>18</a:t>
            </a:fld>
            <a:endParaRPr lang="en-US"/>
          </a:p>
        </p:txBody>
      </p:sp>
    </p:spTree>
    <p:extLst>
      <p:ext uri="{BB962C8B-B14F-4D97-AF65-F5344CB8AC3E}">
        <p14:creationId xmlns:p14="http://schemas.microsoft.com/office/powerpoint/2010/main" val="4092909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50250E0-8E91-4D42-B926-9D53D4BBB672}" type="slidenum">
              <a:t>19</a:t>
            </a:fld>
            <a:endParaRPr lang="en-US"/>
          </a:p>
        </p:txBody>
      </p:sp>
    </p:spTree>
    <p:extLst>
      <p:ext uri="{BB962C8B-B14F-4D97-AF65-F5344CB8AC3E}">
        <p14:creationId xmlns:p14="http://schemas.microsoft.com/office/powerpoint/2010/main" val="77534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Emphasis on gap in data interpretation and visualization tools regarding sensor explosion; need better tools</a:t>
            </a:r>
          </a:p>
          <a:p>
            <a:r>
              <a:rPr lang="en-US" dirty="0">
                <a:cs typeface="Calibri"/>
              </a:rPr>
              <a:t>What is the motivation behind use –  </a:t>
            </a:r>
          </a:p>
          <a:p>
            <a:r>
              <a:rPr lang="en-US" dirty="0">
                <a:cs typeface="Calibri"/>
              </a:rPr>
              <a:t>*Goods movement corridor from port to railyard</a:t>
            </a:r>
          </a:p>
          <a:p>
            <a:endParaRPr lang="en-US" dirty="0">
              <a:cs typeface="Calibri"/>
            </a:endParaRPr>
          </a:p>
          <a:p>
            <a:r>
              <a:rPr lang="en-US" dirty="0">
                <a:cs typeface="Calibri"/>
              </a:rPr>
              <a:t>2 slides – LA air pollution; AB 617 with map of community (include lots of maps!)</a:t>
            </a: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mn-lt"/>
                <a:cs typeface="+mn-lt"/>
              </a:rPr>
              <a:t>Located in the Los Angeles Basin, the city is surrounded by mountains that trap air pollution, and also cause marine temperature inversion in the summer months. The cool ocean air from the Pacific that is closer to the surface gets trapped by warmer air in the Great Basin and Inland Empire, preventing polluted air from escaping into the atmosphere. This is usually visible in the summer haze that seems to blanket the skyline of downtown Los Angeles. The two major pollutants that contribute to air pollution are PM2.5 and ozone.</a:t>
            </a:r>
            <a:br>
              <a:rPr lang="en-US" dirty="0"/>
            </a:br>
            <a:endParaRPr lang="en-US" dirty="0">
              <a:cs typeface="Calibri Light" panose="020F0302020204030204"/>
            </a:endParaRPr>
          </a:p>
          <a:p>
            <a:endParaRPr lang="en-US" dirty="0">
              <a:cs typeface="Calibri"/>
            </a:endParaRPr>
          </a:p>
          <a:p>
            <a:r>
              <a:rPr lang="en-US" dirty="0">
                <a:cs typeface="Calibri"/>
              </a:rPr>
              <a:t>Add sources (traffic, ports, trucks, </a:t>
            </a:r>
            <a:r>
              <a:rPr lang="en-US" dirty="0" err="1">
                <a:cs typeface="Calibri"/>
              </a:rPr>
              <a:t>etc</a:t>
            </a:r>
            <a:r>
              <a:rPr lang="en-US" dirty="0">
                <a:cs typeface="Calibri"/>
              </a:rPr>
              <a:t>)</a:t>
            </a:r>
          </a:p>
          <a:p>
            <a:r>
              <a:rPr lang="en-US" dirty="0">
                <a:cs typeface="Calibri"/>
              </a:rPr>
              <a:t>Move content from this slide into script</a:t>
            </a:r>
          </a:p>
        </p:txBody>
      </p:sp>
      <p:sp>
        <p:nvSpPr>
          <p:cNvPr id="4" name="Slide Number Placeholder 3"/>
          <p:cNvSpPr>
            <a:spLocks noGrp="1"/>
          </p:cNvSpPr>
          <p:nvPr>
            <p:ph type="sldNum" sz="quarter" idx="5"/>
          </p:nvPr>
        </p:nvSpPr>
        <p:spPr/>
        <p:txBody>
          <a:bodyPr/>
          <a:lstStyle/>
          <a:p>
            <a:fld id="{750250E0-8E91-4D42-B926-9D53D4BBB672}" type="slidenum">
              <a:rPr lang="en-US"/>
              <a:t>2</a:t>
            </a:fld>
            <a:endParaRPr lang="en-US"/>
          </a:p>
        </p:txBody>
      </p:sp>
    </p:spTree>
    <p:extLst>
      <p:ext uri="{BB962C8B-B14F-4D97-AF65-F5344CB8AC3E}">
        <p14:creationId xmlns:p14="http://schemas.microsoft.com/office/powerpoint/2010/main" val="3738938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50250E0-8E91-4D42-B926-9D53D4BBB672}" type="slidenum">
              <a:t>20</a:t>
            </a:fld>
            <a:endParaRPr lang="en-US"/>
          </a:p>
        </p:txBody>
      </p:sp>
    </p:spTree>
    <p:extLst>
      <p:ext uri="{BB962C8B-B14F-4D97-AF65-F5344CB8AC3E}">
        <p14:creationId xmlns:p14="http://schemas.microsoft.com/office/powerpoint/2010/main" val="4246955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750250E0-8E91-4D42-B926-9D53D4BBB672}" type="slidenum">
              <a:t>21</a:t>
            </a:fld>
            <a:endParaRPr lang="en-US"/>
          </a:p>
        </p:txBody>
      </p:sp>
    </p:spTree>
    <p:extLst>
      <p:ext uri="{BB962C8B-B14F-4D97-AF65-F5344CB8AC3E}">
        <p14:creationId xmlns:p14="http://schemas.microsoft.com/office/powerpoint/2010/main" val="706245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CF_1 uses the "average particle density" for indoor particulate matter and CF_ATM uses the "average particle density" for outdoor particulate matter</a:t>
            </a:r>
          </a:p>
          <a:p>
            <a:r>
              <a:rPr lang="en-US" dirty="0">
                <a:cs typeface="Calibri"/>
              </a:rPr>
              <a:t>PAS = </a:t>
            </a:r>
            <a:r>
              <a:rPr lang="en-US" dirty="0" err="1">
                <a:cs typeface="Calibri"/>
              </a:rPr>
              <a:t>PurpleAir</a:t>
            </a:r>
            <a:r>
              <a:rPr lang="en-US" dirty="0">
                <a:cs typeface="Calibri"/>
              </a:rPr>
              <a:t> Synoptic data; </a:t>
            </a:r>
            <a:r>
              <a:rPr lang="en-US" dirty="0"/>
              <a:t>A pas object is just a large </a:t>
            </a:r>
            <a:r>
              <a:rPr lang="en-US" dirty="0" err="1"/>
              <a:t>dataframe</a:t>
            </a:r>
            <a:r>
              <a:rPr lang="en-US" dirty="0"/>
              <a:t> with 44 data columns and a record for each </a:t>
            </a:r>
            <a:r>
              <a:rPr lang="en-US" dirty="0" err="1"/>
              <a:t>PurupleAir</a:t>
            </a:r>
            <a:r>
              <a:rPr lang="en-US" dirty="0"/>
              <a:t> sensor channel (2 channels per sensor)</a:t>
            </a:r>
            <a:endParaRPr lang="en-US" dirty="0">
              <a:cs typeface="Calibri"/>
            </a:endParaRPr>
          </a:p>
          <a:p>
            <a:r>
              <a:rPr lang="en-US" dirty="0">
                <a:cs typeface="Calibri"/>
              </a:rPr>
              <a:t>PAT = </a:t>
            </a:r>
            <a:r>
              <a:rPr lang="en-US" dirty="0" err="1">
                <a:cs typeface="Calibri"/>
              </a:rPr>
              <a:t>PurpleAir</a:t>
            </a:r>
            <a:r>
              <a:rPr lang="en-US" dirty="0">
                <a:cs typeface="Calibri"/>
              </a:rPr>
              <a:t> Time Series data; </a:t>
            </a:r>
            <a:r>
              <a:rPr lang="en-US" dirty="0"/>
              <a:t>pat contains </a:t>
            </a:r>
            <a:r>
              <a:rPr lang="en-US" i="1" dirty="0"/>
              <a:t>two</a:t>
            </a:r>
            <a:r>
              <a:rPr lang="en-US" dirty="0"/>
              <a:t> </a:t>
            </a:r>
            <a:r>
              <a:rPr lang="en-US" dirty="0" err="1"/>
              <a:t>dataframes</a:t>
            </a:r>
            <a:r>
              <a:rPr lang="en-US" dirty="0"/>
              <a:t>, meta and data. The meta </a:t>
            </a:r>
            <a:r>
              <a:rPr lang="en-US" dirty="0" err="1"/>
              <a:t>dataframe</a:t>
            </a:r>
            <a:r>
              <a:rPr lang="en-US" dirty="0"/>
              <a:t> contains metadata of the selected </a:t>
            </a:r>
            <a:r>
              <a:rPr lang="en-US" dirty="0" err="1"/>
              <a:t>PurpleAir</a:t>
            </a:r>
            <a:r>
              <a:rPr lang="en-US" dirty="0"/>
              <a:t> sensor – this includes non-time series data such as location information, labels, etc. The data </a:t>
            </a:r>
            <a:r>
              <a:rPr lang="en-US" dirty="0" err="1"/>
              <a:t>dataframe</a:t>
            </a:r>
            <a:r>
              <a:rPr lang="en-US" dirty="0"/>
              <a:t> contains </a:t>
            </a:r>
            <a:r>
              <a:rPr lang="en-US" dirty="0" err="1"/>
              <a:t>datestamped</a:t>
            </a:r>
            <a:r>
              <a:rPr lang="en-US" dirty="0"/>
              <a:t> sensor readings of PM2.5, temperature, humidity, and other pertinent sensor data.</a:t>
            </a:r>
          </a:p>
          <a:p>
            <a:r>
              <a:rPr lang="en-US" dirty="0">
                <a:cs typeface="Calibri"/>
              </a:rPr>
              <a:t>Screenshot of R package documentation</a:t>
            </a:r>
          </a:p>
          <a:p>
            <a:r>
              <a:rPr lang="en-US" dirty="0">
                <a:cs typeface="Calibri"/>
              </a:rPr>
              <a:t>Have an objective/aim -- what is the purpose of all of this</a:t>
            </a:r>
          </a:p>
        </p:txBody>
      </p:sp>
      <p:sp>
        <p:nvSpPr>
          <p:cNvPr id="4" name="Slide Number Placeholder 3"/>
          <p:cNvSpPr>
            <a:spLocks noGrp="1"/>
          </p:cNvSpPr>
          <p:nvPr>
            <p:ph type="sldNum" sz="quarter" idx="5"/>
          </p:nvPr>
        </p:nvSpPr>
        <p:spPr/>
        <p:txBody>
          <a:bodyPr/>
          <a:lstStyle/>
          <a:p>
            <a:fld id="{750250E0-8E91-4D42-B926-9D53D4BBB672}" type="slidenum">
              <a:t>3</a:t>
            </a:fld>
            <a:endParaRPr lang="en-US"/>
          </a:p>
        </p:txBody>
      </p:sp>
    </p:spTree>
    <p:extLst>
      <p:ext uri="{BB962C8B-B14F-4D97-AF65-F5344CB8AC3E}">
        <p14:creationId xmlns:p14="http://schemas.microsoft.com/office/powerpoint/2010/main" val="3611358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PurpleAir</a:t>
            </a:r>
            <a:r>
              <a:rPr lang="en-US" dirty="0"/>
              <a:t> sensor readings are uploaded to the cloud every 120 seconds where they are stored for download and display on the </a:t>
            </a:r>
            <a:r>
              <a:rPr lang="en-US" dirty="0" err="1"/>
              <a:t>PurpleAir</a:t>
            </a:r>
            <a:r>
              <a:rPr lang="en-US" dirty="0"/>
              <a:t> website. After every interval, the synoptic data is refreshed and the outdated synoptic data is then stored in a </a:t>
            </a:r>
            <a:r>
              <a:rPr lang="en-US" dirty="0">
                <a:hlinkClick r:id="rId3"/>
              </a:rPr>
              <a:t>ThingSpeak</a:t>
            </a:r>
            <a:r>
              <a:rPr lang="en-US" dirty="0"/>
              <a:t> database.</a:t>
            </a:r>
          </a:p>
          <a:p>
            <a:r>
              <a:rPr lang="en-US" dirty="0"/>
              <a:t>CF_1 uses the "average particle density" for indoor particulate matter and CF_ATM uses the "average particle density" for outdoor particulate matter</a:t>
            </a:r>
          </a:p>
          <a:p>
            <a:r>
              <a:rPr lang="en-US" dirty="0">
                <a:cs typeface="Calibri"/>
              </a:rPr>
              <a:t>Picture of air monitor</a:t>
            </a:r>
          </a:p>
        </p:txBody>
      </p:sp>
      <p:sp>
        <p:nvSpPr>
          <p:cNvPr id="4" name="Slide Number Placeholder 3"/>
          <p:cNvSpPr>
            <a:spLocks noGrp="1"/>
          </p:cNvSpPr>
          <p:nvPr>
            <p:ph type="sldNum" sz="quarter" idx="5"/>
          </p:nvPr>
        </p:nvSpPr>
        <p:spPr/>
        <p:txBody>
          <a:bodyPr/>
          <a:lstStyle/>
          <a:p>
            <a:fld id="{750250E0-8E91-4D42-B926-9D53D4BBB672}" type="slidenum">
              <a:t>4</a:t>
            </a:fld>
            <a:endParaRPr lang="en-US"/>
          </a:p>
        </p:txBody>
      </p:sp>
    </p:spTree>
    <p:extLst>
      <p:ext uri="{BB962C8B-B14F-4D97-AF65-F5344CB8AC3E}">
        <p14:creationId xmlns:p14="http://schemas.microsoft.com/office/powerpoint/2010/main" val="929697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CF_1 uses the "average particle density" for indoor particulate matter and CF_ATM uses the "average particle density" for outdoor particulate matter</a:t>
            </a:r>
          </a:p>
          <a:p>
            <a:r>
              <a:rPr lang="en-US" dirty="0">
                <a:cs typeface="Calibri"/>
              </a:rPr>
              <a:t>PAS = </a:t>
            </a:r>
            <a:r>
              <a:rPr lang="en-US" dirty="0" err="1">
                <a:cs typeface="Calibri"/>
              </a:rPr>
              <a:t>PurpleAir</a:t>
            </a:r>
            <a:r>
              <a:rPr lang="en-US" dirty="0">
                <a:cs typeface="Calibri"/>
              </a:rPr>
              <a:t> Synoptic data; </a:t>
            </a:r>
            <a:r>
              <a:rPr lang="en-US" dirty="0"/>
              <a:t>A pas object is just a large </a:t>
            </a:r>
            <a:r>
              <a:rPr lang="en-US" dirty="0" err="1"/>
              <a:t>dataframe</a:t>
            </a:r>
            <a:r>
              <a:rPr lang="en-US" dirty="0"/>
              <a:t> with 44 data columns and a record for each </a:t>
            </a:r>
            <a:r>
              <a:rPr lang="en-US" dirty="0" err="1"/>
              <a:t>PurupleAir</a:t>
            </a:r>
            <a:r>
              <a:rPr lang="en-US" dirty="0"/>
              <a:t> sensor channel (2 channels per sensor)</a:t>
            </a:r>
            <a:endParaRPr lang="en-US" dirty="0">
              <a:cs typeface="Calibri"/>
            </a:endParaRPr>
          </a:p>
          <a:p>
            <a:r>
              <a:rPr lang="en-US" dirty="0">
                <a:cs typeface="Calibri"/>
              </a:rPr>
              <a:t>PAT = </a:t>
            </a:r>
            <a:r>
              <a:rPr lang="en-US" dirty="0" err="1">
                <a:cs typeface="Calibri"/>
              </a:rPr>
              <a:t>PurpleAir</a:t>
            </a:r>
            <a:r>
              <a:rPr lang="en-US" dirty="0">
                <a:cs typeface="Calibri"/>
              </a:rPr>
              <a:t> Time Series data; </a:t>
            </a:r>
            <a:r>
              <a:rPr lang="en-US" dirty="0"/>
              <a:t>pat contains </a:t>
            </a:r>
            <a:r>
              <a:rPr lang="en-US" i="1" dirty="0"/>
              <a:t>two</a:t>
            </a:r>
            <a:r>
              <a:rPr lang="en-US" dirty="0"/>
              <a:t> </a:t>
            </a:r>
            <a:r>
              <a:rPr lang="en-US" dirty="0" err="1"/>
              <a:t>dataframes</a:t>
            </a:r>
            <a:r>
              <a:rPr lang="en-US" dirty="0"/>
              <a:t>, meta and data. The meta </a:t>
            </a:r>
            <a:r>
              <a:rPr lang="en-US" dirty="0" err="1"/>
              <a:t>dataframe</a:t>
            </a:r>
            <a:r>
              <a:rPr lang="en-US" dirty="0"/>
              <a:t> contains metadata of the selected </a:t>
            </a:r>
            <a:r>
              <a:rPr lang="en-US" dirty="0" err="1"/>
              <a:t>PurpleAir</a:t>
            </a:r>
            <a:r>
              <a:rPr lang="en-US" dirty="0"/>
              <a:t> sensor – this includes non-time series data such as location information, labels, etc. The data </a:t>
            </a:r>
            <a:r>
              <a:rPr lang="en-US" dirty="0" err="1"/>
              <a:t>dataframe</a:t>
            </a:r>
            <a:r>
              <a:rPr lang="en-US" dirty="0"/>
              <a:t> contains </a:t>
            </a:r>
            <a:r>
              <a:rPr lang="en-US" dirty="0" err="1"/>
              <a:t>datestamped</a:t>
            </a:r>
            <a:r>
              <a:rPr lang="en-US" dirty="0"/>
              <a:t> sensor readings of PM2.5, temperature, humidity, and other pertinent sensor data.</a:t>
            </a:r>
          </a:p>
          <a:p>
            <a:r>
              <a:rPr lang="en-US" dirty="0">
                <a:cs typeface="Calibri"/>
              </a:rPr>
              <a:t>Screenshot of R package documentation</a:t>
            </a:r>
          </a:p>
          <a:p>
            <a:r>
              <a:rPr lang="en-US" dirty="0">
                <a:cs typeface="Calibri"/>
              </a:rPr>
              <a:t>Have an objective/aim -- what is the purpose of all of this</a:t>
            </a:r>
          </a:p>
        </p:txBody>
      </p:sp>
      <p:sp>
        <p:nvSpPr>
          <p:cNvPr id="4" name="Slide Number Placeholder 3"/>
          <p:cNvSpPr>
            <a:spLocks noGrp="1"/>
          </p:cNvSpPr>
          <p:nvPr>
            <p:ph type="sldNum" sz="quarter" idx="5"/>
          </p:nvPr>
        </p:nvSpPr>
        <p:spPr/>
        <p:txBody>
          <a:bodyPr/>
          <a:lstStyle/>
          <a:p>
            <a:fld id="{750250E0-8E91-4D42-B926-9D53D4BBB672}" type="slidenum">
              <a:t>5</a:t>
            </a:fld>
            <a:endParaRPr lang="en-US"/>
          </a:p>
        </p:txBody>
      </p:sp>
    </p:spTree>
    <p:extLst>
      <p:ext uri="{BB962C8B-B14F-4D97-AF65-F5344CB8AC3E}">
        <p14:creationId xmlns:p14="http://schemas.microsoft.com/office/powerpoint/2010/main" val="1875995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Deciding what data to use</a:t>
            </a:r>
          </a:p>
          <a:p>
            <a:r>
              <a:rPr lang="en-US" dirty="0">
                <a:cs typeface="Calibri"/>
              </a:rPr>
              <a:t>How to communicate data – list community groups earlier, what sort of information they wanted and how they wanted it</a:t>
            </a:r>
          </a:p>
          <a:p>
            <a:r>
              <a:rPr lang="en-US" dirty="0">
                <a:cs typeface="Calibri"/>
              </a:rPr>
              <a:t>Show current drafts</a:t>
            </a:r>
          </a:p>
          <a:p>
            <a:r>
              <a:rPr lang="en-US" dirty="0">
                <a:cs typeface="Calibri"/>
              </a:rPr>
              <a:t>Emphasize community aspect over technical </a:t>
            </a:r>
          </a:p>
          <a:p>
            <a:r>
              <a:rPr lang="en-US" dirty="0">
                <a:cs typeface="Calibri"/>
              </a:rPr>
              <a:t>Selection criteria, show data at annual scale – data thresholds (highlight decision criteria rather than tools) -- reliability/completeness criteria = 1 slide</a:t>
            </a:r>
          </a:p>
          <a:p>
            <a:r>
              <a:rPr lang="en-US" dirty="0">
                <a:cs typeface="Calibri"/>
              </a:rPr>
              <a:t>Also talk about QC of data – basic cleaning of data for presentation purposes</a:t>
            </a:r>
          </a:p>
          <a:p>
            <a:r>
              <a:rPr lang="en-US" dirty="0">
                <a:cs typeface="Calibri"/>
              </a:rPr>
              <a:t>Show picture of corridor or map of area (# of sensors available increasing year by year)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0250E0-8E91-4D42-B926-9D53D4BBB672}"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555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Deciding what data to use</a:t>
            </a:r>
          </a:p>
          <a:p>
            <a:r>
              <a:rPr lang="en-US" dirty="0">
                <a:cs typeface="Calibri"/>
              </a:rPr>
              <a:t>How to communicate data – list community groups earlier, what sort of information they wanted and how they wanted it</a:t>
            </a:r>
          </a:p>
          <a:p>
            <a:r>
              <a:rPr lang="en-US" dirty="0">
                <a:cs typeface="Calibri"/>
              </a:rPr>
              <a:t>Show current drafts</a:t>
            </a:r>
          </a:p>
          <a:p>
            <a:r>
              <a:rPr lang="en-US" dirty="0">
                <a:cs typeface="Calibri"/>
              </a:rPr>
              <a:t>Emphasize community aspect over technical </a:t>
            </a:r>
          </a:p>
          <a:p>
            <a:r>
              <a:rPr lang="en-US" dirty="0">
                <a:cs typeface="Calibri"/>
              </a:rPr>
              <a:t>Selection criteria, show data at annual scale – data thresholds (highlight decision criteria rather than tools) -- reliability/completeness criteria = 1 slide</a:t>
            </a:r>
          </a:p>
          <a:p>
            <a:r>
              <a:rPr lang="en-US" dirty="0">
                <a:cs typeface="Calibri"/>
              </a:rPr>
              <a:t>Also talk about QC of data – basic cleaning of data for presentation purposes</a:t>
            </a:r>
          </a:p>
          <a:p>
            <a:r>
              <a:rPr lang="en-US" dirty="0">
                <a:cs typeface="Calibri"/>
              </a:rPr>
              <a:t>Show picture of corridor or map of area (# of sensors available increasing year by year)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0250E0-8E91-4D42-B926-9D53D4BBB672}"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119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How to visualize for community use/feedback sessions with focus groups, end result of those discussions</a:t>
            </a:r>
          </a:p>
          <a:p>
            <a:r>
              <a:rPr lang="en-US" dirty="0">
                <a:cs typeface="Calibri"/>
              </a:rPr>
              <a:t>Thumbnails of 4 different plots, highlighting certain feedback (pre and during pandemic)</a:t>
            </a:r>
          </a:p>
          <a:p>
            <a:r>
              <a:rPr lang="en-US" dirty="0">
                <a:cs typeface="Calibri"/>
              </a:rPr>
              <a:t>Show data at neighborhood level rather than individual (both community request and also sensor data completeness issue)</a:t>
            </a: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Time-variation plot: How does data vary compared to regulatory monitors</a:t>
            </a:r>
          </a:p>
          <a:p>
            <a:r>
              <a:rPr lang="en-US" dirty="0">
                <a:cs typeface="Calibri"/>
              </a:rPr>
              <a:t>Calendar plot: *wildfires also; What days have the worst air quality?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Percent plot: Percent time exceeding EPA standard</a:t>
            </a:r>
          </a:p>
          <a:p>
            <a:endParaRPr lang="en-US" dirty="0">
              <a:cs typeface="Calibri"/>
            </a:endParaRPr>
          </a:p>
        </p:txBody>
      </p:sp>
      <p:sp>
        <p:nvSpPr>
          <p:cNvPr id="4" name="Slide Number Placeholder 3"/>
          <p:cNvSpPr>
            <a:spLocks noGrp="1"/>
          </p:cNvSpPr>
          <p:nvPr>
            <p:ph type="sldNum" sz="quarter" idx="5"/>
          </p:nvPr>
        </p:nvSpPr>
        <p:spPr/>
        <p:txBody>
          <a:bodyPr/>
          <a:lstStyle/>
          <a:p>
            <a:fld id="{750250E0-8E91-4D42-B926-9D53D4BBB672}" type="slidenum">
              <a:t>8</a:t>
            </a:fld>
            <a:endParaRPr lang="en-US"/>
          </a:p>
        </p:txBody>
      </p:sp>
    </p:spTree>
    <p:extLst>
      <p:ext uri="{BB962C8B-B14F-4D97-AF65-F5344CB8AC3E}">
        <p14:creationId xmlns:p14="http://schemas.microsoft.com/office/powerpoint/2010/main" val="1247012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How to visualize for community use/feedback sessions with focus groups, end result of those discussions</a:t>
            </a:r>
          </a:p>
          <a:p>
            <a:r>
              <a:rPr lang="en-US" dirty="0">
                <a:cs typeface="Calibri"/>
              </a:rPr>
              <a:t>Thumbnails of 4 different plots, highlighting certain feedback (pre and during pandemic)</a:t>
            </a:r>
          </a:p>
          <a:p>
            <a:r>
              <a:rPr lang="en-US" dirty="0">
                <a:cs typeface="Calibri"/>
              </a:rPr>
              <a:t>Show data at neighborhood level rather than individual (both community request and also sensor data completeness issue)</a:t>
            </a: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Time-variation plot: How does data vary compared to regulatory monitors</a:t>
            </a:r>
          </a:p>
          <a:p>
            <a:r>
              <a:rPr lang="en-US" dirty="0">
                <a:cs typeface="Calibri"/>
              </a:rPr>
              <a:t>Calendar plot: *wildfires also; What days have the worst air quality?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Percent plot: Percent time exceeding EPA standard</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0250E0-8E91-4D42-B926-9D53D4BBB672}"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336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7" name="Date Placeholder 6"/>
          <p:cNvSpPr>
            <a:spLocks noGrp="1"/>
          </p:cNvSpPr>
          <p:nvPr>
            <p:ph type="dt" sz="half" idx="10"/>
          </p:nvPr>
        </p:nvSpPr>
        <p:spPr/>
        <p:txBody>
          <a:bodyPr/>
          <a:lstStyle/>
          <a:p>
            <a:fld id="{5586B75A-687E-405C-8A0B-8D00578BA2C3}" type="datetimeFigureOut">
              <a:rPr lang="en-US" dirty="0"/>
              <a:pPr/>
              <a:t>3/12/2024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783270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F4E5243-F52A-4D37-9694-EB26C6C31910}" type="datetimeFigureOut">
              <a:rPr lang="en-US" dirty="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3778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A77B6E1-634A-48DC-9E8B-D894023267EF}" type="datetimeFigureOut">
              <a:rPr lang="en-US" dirty="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20314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2D3E9E-A95C-48F2-B4BF-A71542E0BE9A}" type="datetimeFigureOut">
              <a:rPr lang="en-US" dirty="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38478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76613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12952B5-7A2F-4CC8-B7CE-9234E21C2837}" type="datetimeFigureOut">
              <a:rPr lang="en-US" dirty="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73824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E1DA07A-9201-4B4B-BAF2-015AFA30F520}" type="datetimeFigureOut">
              <a:rPr lang="en-US" dirty="0"/>
              <a:t>3/12/2024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08737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73D7E00A-486F-4252-8B1D-E32645521F49}" type="datetimeFigureOut">
              <a:rPr lang="en-US" dirty="0"/>
              <a:t>3/12/2024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017682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3/12/2024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68697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dirty="0"/>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80891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chemeClr val="tx1"/>
                </a:solidFill>
              </a:defRPr>
            </a:lvl1pPr>
          </a:lstStyle>
          <a:p>
            <a:r>
              <a:rPr lang="en-US" dirty="0"/>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a:spcBef>
                <a:spcPts val="800"/>
              </a:spcBef>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9" name="Date Placeholder 8"/>
          <p:cNvSpPr>
            <a:spLocks noGrp="1"/>
          </p:cNvSpPr>
          <p:nvPr>
            <p:ph type="dt" sz="half" idx="10"/>
          </p:nvPr>
        </p:nvSpPr>
        <p:spPr/>
        <p:txBody>
          <a:bodyPr/>
          <a:lstStyle/>
          <a:p>
            <a:fld id="{5586B75A-687E-405C-8A0B-8D00578BA2C3}" type="datetimeFigureOut">
              <a:rPr lang="en-US" dirty="0"/>
              <a:pPr/>
              <a:t>3/12/2024</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68575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3/12/2024</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tx1">
                    <a:alpha val="20000"/>
                  </a:schemeClr>
                </a:solidFill>
                <a:latin typeface="+mj-lt"/>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86959017"/>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hf sldNum="0" hdr="0" ftr="0" dt="0"/>
  <p:txStyles>
    <p:title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bcruiz/USC-EJRL-and-RIS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xappprod.aqmd.gov/Rule1180CommunityAirMonitor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envhealthcenters.usc.edu/2021/10/postdoctoral-fellows-in-environmental-justice-community-driven-epidemiology.html" TargetMode="External"/><Relationship Id="rId5" Type="http://schemas.openxmlformats.org/officeDocument/2006/relationships/hyperlink" Target="https://envhealthcenters.usc.edu/eh-matters-fellows-2021"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latimes.com/california/story/2021-11-04/environmentalists-demand-epa-investigate-carson-stench"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nature.com/articles/s41370-023-00561-x#citea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envhealthcenters.usc.edu/pm-2-5-shin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hyperlink" Target="https://envhealthcenters.usc.edu/2023/03/casper-neighborhood-health-project.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envhealthcenters.usc.edu/infographics/infographic-hydrogen-sulfide-and-health"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bcruiz/USC-ERJL-and-Clean-Air-Now"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hyperlink" Target="mailto:bcruiz@usc.edu" TargetMode="External"/><Relationship Id="rId7"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jresearchlab.usc.edu/en/" TargetMode="External"/><Relationship Id="rId5" Type="http://schemas.openxmlformats.org/officeDocument/2006/relationships/hyperlink" Target="https://envhealthcenters.usc.edu/" TargetMode="External"/><Relationship Id="rId4" Type="http://schemas.openxmlformats.org/officeDocument/2006/relationships/hyperlink" Target="mailto:jillj@usc.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ap.purpleair.com/1/m/i/mAQI/a10/p604800/cC0?select=26955#11.66/33.9798/-118.286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rdocumentation.org/packages/tidyr/versions/1.3.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ww.rdocumentation.org/packages/openair/versions/2.18-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24A02E-5FD2-428E-A1E4-FDF96B0B6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808B93E-0C39-407B-943D-71F2BAFB4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01751" y="761072"/>
            <a:ext cx="11588497" cy="4123267"/>
          </a:xfrm>
        </p:spPr>
        <p:txBody>
          <a:bodyPr>
            <a:normAutofit/>
          </a:bodyPr>
          <a:lstStyle/>
          <a:p>
            <a:pPr algn="ctr"/>
            <a:r>
              <a:rPr lang="en-US" sz="7200" dirty="0">
                <a:solidFill>
                  <a:schemeClr val="accent1">
                    <a:lumMod val="75000"/>
                  </a:schemeClr>
                </a:solidFill>
                <a:ea typeface="+mj-lt"/>
                <a:cs typeface="+mj-lt"/>
              </a:rPr>
              <a:t>Air Visualizations in R</a:t>
            </a:r>
            <a:br>
              <a:rPr lang="en-US" sz="5300" dirty="0">
                <a:ea typeface="+mj-lt"/>
                <a:cs typeface="+mj-lt"/>
              </a:rPr>
            </a:br>
            <a:br>
              <a:rPr lang="en-US" sz="4000" dirty="0">
                <a:ea typeface="+mj-lt"/>
                <a:cs typeface="+mj-lt"/>
              </a:rPr>
            </a:br>
            <a:endParaRPr lang="en-US" sz="4000" i="1" dirty="0">
              <a:solidFill>
                <a:schemeClr val="accent1">
                  <a:lumMod val="75000"/>
                </a:schemeClr>
              </a:solidFill>
              <a:cs typeface="Calibri Light"/>
            </a:endParaRPr>
          </a:p>
        </p:txBody>
      </p:sp>
      <p:sp>
        <p:nvSpPr>
          <p:cNvPr id="25" name="Rectangle 24">
            <a:extLst>
              <a:ext uri="{FF2B5EF4-FFF2-40B4-BE49-F238E27FC236}">
                <a16:creationId xmlns:a16="http://schemas.microsoft.com/office/drawing/2014/main" id="{7C7E1896-2992-48D4-85AC-95AB8AB1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15466"/>
            <a:ext cx="12192000" cy="164253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67512" y="5537199"/>
            <a:ext cx="9228201" cy="800545"/>
          </a:xfrm>
        </p:spPr>
        <p:txBody>
          <a:bodyPr vert="horz" lIns="91440" tIns="45720" rIns="91440" bIns="45720" rtlCol="0">
            <a:normAutofit/>
          </a:bodyPr>
          <a:lstStyle/>
          <a:p>
            <a:endParaRPr lang="en-US" sz="2000" dirty="0">
              <a:solidFill>
                <a:srgbClr val="FFFFFF"/>
              </a:solidFill>
              <a:ea typeface="Calibri Light"/>
              <a:cs typeface="Calibri Light"/>
            </a:endParaRPr>
          </a:p>
          <a:p>
            <a:r>
              <a:rPr lang="en-US" sz="2000" dirty="0">
                <a:solidFill>
                  <a:srgbClr val="FFFFFF"/>
                </a:solidFill>
                <a:ea typeface="Calibri Light"/>
                <a:cs typeface="Calibri Light"/>
              </a:rPr>
              <a:t>Brandyn Ruiz</a:t>
            </a:r>
            <a:endParaRPr lang="en-US" sz="2000" dirty="0">
              <a:solidFill>
                <a:srgbClr val="FFFFFF"/>
              </a:solidFill>
              <a:cs typeface="Calibri Light"/>
            </a:endParaRPr>
          </a:p>
        </p:txBody>
      </p:sp>
      <p:grpSp>
        <p:nvGrpSpPr>
          <p:cNvPr id="7" name="Group 6">
            <a:extLst>
              <a:ext uri="{FF2B5EF4-FFF2-40B4-BE49-F238E27FC236}">
                <a16:creationId xmlns:a16="http://schemas.microsoft.com/office/drawing/2014/main" id="{5F5362A3-AC6C-476E-2645-58F8ACC9DC3C}"/>
              </a:ext>
            </a:extLst>
          </p:cNvPr>
          <p:cNvGrpSpPr/>
          <p:nvPr/>
        </p:nvGrpSpPr>
        <p:grpSpPr>
          <a:xfrm>
            <a:off x="8150578" y="5508979"/>
            <a:ext cx="3510843" cy="1004709"/>
            <a:chOff x="8908539" y="5937471"/>
            <a:chExt cx="2448083" cy="711685"/>
          </a:xfrm>
        </p:grpSpPr>
        <p:sp>
          <p:nvSpPr>
            <p:cNvPr id="6" name="Rectangle 5">
              <a:extLst>
                <a:ext uri="{FF2B5EF4-FFF2-40B4-BE49-F238E27FC236}">
                  <a16:creationId xmlns:a16="http://schemas.microsoft.com/office/drawing/2014/main" id="{27C13B12-969C-8D42-014A-B93336A6B803}"/>
                </a:ext>
              </a:extLst>
            </p:cNvPr>
            <p:cNvSpPr/>
            <p:nvPr/>
          </p:nvSpPr>
          <p:spPr>
            <a:xfrm>
              <a:off x="8908539" y="5937471"/>
              <a:ext cx="2448083" cy="7116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Graphic 4">
              <a:extLst>
                <a:ext uri="{FF2B5EF4-FFF2-40B4-BE49-F238E27FC236}">
                  <a16:creationId xmlns:a16="http://schemas.microsoft.com/office/drawing/2014/main" id="{9E353F85-ABD9-B420-D66D-F514497744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4386" y="5973420"/>
              <a:ext cx="2267310" cy="639785"/>
            </a:xfrm>
            <a:prstGeom prst="rect">
              <a:avLst/>
            </a:prstGeom>
          </p:spPr>
        </p:pic>
      </p:grpSp>
    </p:spTree>
    <p:extLst>
      <p:ext uri="{BB962C8B-B14F-4D97-AF65-F5344CB8AC3E}">
        <p14:creationId xmlns:p14="http://schemas.microsoft.com/office/powerpoint/2010/main" val="33345434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5961414" y="5407878"/>
            <a:ext cx="6068290" cy="1004568"/>
          </a:xfrm>
        </p:spPr>
        <p:txBody>
          <a:bodyPr anchor="b">
            <a:noAutofit/>
          </a:bodyPr>
          <a:lstStyle/>
          <a:p>
            <a:pPr algn="r"/>
            <a:r>
              <a:rPr lang="en-US" sz="2800" b="1" dirty="0">
                <a:solidFill>
                  <a:schemeClr val="accent1"/>
                </a:solidFill>
                <a:ea typeface="Calibri Light"/>
                <a:cs typeface="Calibri Light"/>
              </a:rPr>
              <a:t>Comparing to Standards</a:t>
            </a:r>
          </a:p>
        </p:txBody>
      </p:sp>
      <p:pic>
        <p:nvPicPr>
          <p:cNvPr id="5" name="Picture 4" descr="Chart, bar chart&#10;&#10;Description automatically generated">
            <a:extLst>
              <a:ext uri="{FF2B5EF4-FFF2-40B4-BE49-F238E27FC236}">
                <a16:creationId xmlns:a16="http://schemas.microsoft.com/office/drawing/2014/main" id="{C5A12F59-DC8F-C9F0-933F-9C8D62F60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6" y="462"/>
            <a:ext cx="8571923" cy="6857538"/>
          </a:xfrm>
          <a:prstGeom prst="rect">
            <a:avLst/>
          </a:prstGeom>
        </p:spPr>
      </p:pic>
    </p:spTree>
    <p:extLst>
      <p:ext uri="{BB962C8B-B14F-4D97-AF65-F5344CB8AC3E}">
        <p14:creationId xmlns:p14="http://schemas.microsoft.com/office/powerpoint/2010/main" val="272990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a:solidFill>
                  <a:srgbClr val="FFFFFF"/>
                </a:solidFill>
                <a:ea typeface="Calibri Light"/>
                <a:cs typeface="Calibri Light"/>
              </a:rPr>
              <a:t>CASPER - WCWLB</a:t>
            </a:r>
          </a:p>
        </p:txBody>
      </p:sp>
      <p:sp>
        <p:nvSpPr>
          <p:cNvPr id="3" name="Content Placeholder 2">
            <a:extLst>
              <a:ext uri="{FF2B5EF4-FFF2-40B4-BE49-F238E27FC236}">
                <a16:creationId xmlns:a16="http://schemas.microsoft.com/office/drawing/2014/main" id="{487DD5F2-2A2B-E12F-B67F-E032F7FBB528}"/>
              </a:ext>
            </a:extLst>
          </p:cNvPr>
          <p:cNvSpPr>
            <a:spLocks noGrp="1"/>
          </p:cNvSpPr>
          <p:nvPr>
            <p:ph idx="1"/>
          </p:nvPr>
        </p:nvSpPr>
        <p:spPr>
          <a:xfrm>
            <a:off x="735134" y="2913952"/>
            <a:ext cx="4770153" cy="3503687"/>
          </a:xfrm>
        </p:spPr>
        <p:txBody>
          <a:bodyPr vert="horz" lIns="91440" tIns="45720" rIns="91440" bIns="45720" rtlCol="0" anchor="t">
            <a:normAutofit/>
          </a:bodyPr>
          <a:lstStyle/>
          <a:p>
            <a:r>
              <a:rPr lang="en-US" dirty="0">
                <a:cs typeface="Calibri Light"/>
              </a:rPr>
              <a:t>Summarized tutorial with r scripts and example data</a:t>
            </a:r>
          </a:p>
        </p:txBody>
      </p:sp>
      <p:pic>
        <p:nvPicPr>
          <p:cNvPr id="5" name="Picture 4" descr="Graphical user interface, text, application, email&#10;&#10;Description automatically generated">
            <a:extLst>
              <a:ext uri="{FF2B5EF4-FFF2-40B4-BE49-F238E27FC236}">
                <a16:creationId xmlns:a16="http://schemas.microsoft.com/office/drawing/2014/main" id="{97CB8392-5695-FE66-2D19-F45AAE722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346" y="2633149"/>
            <a:ext cx="5613520" cy="4062114"/>
          </a:xfrm>
          <a:prstGeom prst="rect">
            <a:avLst/>
          </a:prstGeom>
        </p:spPr>
      </p:pic>
      <p:sp>
        <p:nvSpPr>
          <p:cNvPr id="16" name="TextBox 15">
            <a:extLst>
              <a:ext uri="{FF2B5EF4-FFF2-40B4-BE49-F238E27FC236}">
                <a16:creationId xmlns:a16="http://schemas.microsoft.com/office/drawing/2014/main" id="{D48F6276-A485-BDD5-7B37-82D8634C6FDC}"/>
              </a:ext>
            </a:extLst>
          </p:cNvPr>
          <p:cNvSpPr txBox="1"/>
          <p:nvPr/>
        </p:nvSpPr>
        <p:spPr>
          <a:xfrm>
            <a:off x="755009" y="4620680"/>
            <a:ext cx="4426589" cy="646331"/>
          </a:xfrm>
          <a:prstGeom prst="rect">
            <a:avLst/>
          </a:prstGeom>
          <a:noFill/>
        </p:spPr>
        <p:txBody>
          <a:bodyPr wrap="square" rtlCol="0">
            <a:spAutoFit/>
          </a:bodyPr>
          <a:lstStyle/>
          <a:p>
            <a:r>
              <a:rPr lang="en-US" dirty="0">
                <a:solidFill>
                  <a:schemeClr val="accent1"/>
                </a:solidFill>
                <a:cs typeface="Calibri Light"/>
              </a:rPr>
              <a:t>GitHub Tutorial: </a:t>
            </a:r>
            <a:r>
              <a:rPr lang="en-US" dirty="0">
                <a:solidFill>
                  <a:schemeClr val="accent1"/>
                </a:solidFill>
                <a:cs typeface="Calibri Light"/>
                <a:hlinkClick r:id="rId4"/>
              </a:rPr>
              <a:t>https://github.com/bcruiz/USC-EJRL-and-RISE</a:t>
            </a:r>
            <a:endParaRPr lang="en-US" sz="1600" dirty="0"/>
          </a:p>
        </p:txBody>
      </p:sp>
    </p:spTree>
    <p:extLst>
      <p:ext uri="{BB962C8B-B14F-4D97-AF65-F5344CB8AC3E}">
        <p14:creationId xmlns:p14="http://schemas.microsoft.com/office/powerpoint/2010/main" val="4045404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a:solidFill>
                  <a:srgbClr val="FFFFFF"/>
                </a:solidFill>
                <a:ea typeface="Calibri Light"/>
                <a:cs typeface="Calibri Light"/>
              </a:rPr>
              <a:t>Rule 1180 – Hydrogen Sulfide</a:t>
            </a:r>
          </a:p>
        </p:txBody>
      </p:sp>
      <p:sp>
        <p:nvSpPr>
          <p:cNvPr id="3" name="Content Placeholder 2">
            <a:extLst>
              <a:ext uri="{FF2B5EF4-FFF2-40B4-BE49-F238E27FC236}">
                <a16:creationId xmlns:a16="http://schemas.microsoft.com/office/drawing/2014/main" id="{487DD5F2-2A2B-E12F-B67F-E032F7FBB528}"/>
              </a:ext>
            </a:extLst>
          </p:cNvPr>
          <p:cNvSpPr>
            <a:spLocks noGrp="1"/>
          </p:cNvSpPr>
          <p:nvPr>
            <p:ph idx="1"/>
          </p:nvPr>
        </p:nvSpPr>
        <p:spPr>
          <a:xfrm>
            <a:off x="735134" y="2913952"/>
            <a:ext cx="4770153" cy="3503687"/>
          </a:xfrm>
        </p:spPr>
        <p:txBody>
          <a:bodyPr vert="horz" lIns="91440" tIns="45720" rIns="91440" bIns="45720" rtlCol="0" anchor="t">
            <a:normAutofit/>
          </a:bodyPr>
          <a:lstStyle/>
          <a:p>
            <a:r>
              <a:rPr lang="en-US" dirty="0">
                <a:cs typeface="Calibri Light"/>
              </a:rPr>
              <a:t>Neighborhoods in the surrounding area of oil refineries from the Ports of LA</a:t>
            </a:r>
          </a:p>
          <a:p>
            <a:r>
              <a:rPr lang="en-US" dirty="0">
                <a:cs typeface="Calibri Light"/>
              </a:rPr>
              <a:t>Air quality regulation at the community level and </a:t>
            </a:r>
            <a:r>
              <a:rPr lang="en-US" dirty="0" err="1">
                <a:cs typeface="Calibri Light"/>
              </a:rPr>
              <a:t>fenceline</a:t>
            </a:r>
            <a:endParaRPr lang="en-US" dirty="0">
              <a:cs typeface="Calibri Light"/>
            </a:endParaRPr>
          </a:p>
        </p:txBody>
      </p:sp>
      <p:pic>
        <p:nvPicPr>
          <p:cNvPr id="5" name="Picture 4" descr="Map&#10;&#10;Description automatically generated">
            <a:extLst>
              <a:ext uri="{FF2B5EF4-FFF2-40B4-BE49-F238E27FC236}">
                <a16:creationId xmlns:a16="http://schemas.microsoft.com/office/drawing/2014/main" id="{B3CB6930-14CD-2F6D-8958-78DE20890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682" y="2633149"/>
            <a:ext cx="4937850" cy="4224851"/>
          </a:xfrm>
          <a:prstGeom prst="rect">
            <a:avLst/>
          </a:prstGeom>
        </p:spPr>
      </p:pic>
      <p:sp>
        <p:nvSpPr>
          <p:cNvPr id="6" name="TextBox 5">
            <a:extLst>
              <a:ext uri="{FF2B5EF4-FFF2-40B4-BE49-F238E27FC236}">
                <a16:creationId xmlns:a16="http://schemas.microsoft.com/office/drawing/2014/main" id="{0E5373EA-A762-DB65-B7C2-CE2AB4BB418E}"/>
              </a:ext>
            </a:extLst>
          </p:cNvPr>
          <p:cNvSpPr txBox="1"/>
          <p:nvPr/>
        </p:nvSpPr>
        <p:spPr>
          <a:xfrm>
            <a:off x="1071846" y="6413500"/>
            <a:ext cx="10040233" cy="246221"/>
          </a:xfrm>
          <a:prstGeom prst="rect">
            <a:avLst/>
          </a:prstGeom>
          <a:noFill/>
        </p:spPr>
        <p:txBody>
          <a:bodyPr wrap="square" rtlCol="0">
            <a:spAutoFit/>
          </a:bodyPr>
          <a:lstStyle/>
          <a:p>
            <a:pPr lvl="0">
              <a:defRPr/>
            </a:pPr>
            <a:r>
              <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rPr>
              <a:t>Image </a:t>
            </a:r>
            <a:r>
              <a:rPr lang="en-US" sz="1000" dirty="0">
                <a:solidFill>
                  <a:srgbClr val="53548A"/>
                </a:solidFill>
              </a:rPr>
              <a:t>source: </a:t>
            </a:r>
            <a:r>
              <a:rPr lang="en-US" sz="1000" dirty="0">
                <a:solidFill>
                  <a:srgbClr val="53548A"/>
                </a:solidFill>
                <a:hlinkClick r:id="rId4"/>
              </a:rPr>
              <a:t>https://xappprod.aqmd.gov/Rule1180CommunityAirMonitoring/</a:t>
            </a:r>
            <a:endPar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75474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a:solidFill>
                  <a:srgbClr val="FFFFFF"/>
                </a:solidFill>
                <a:ea typeface="Calibri Light"/>
                <a:cs typeface="Calibri Light"/>
              </a:rPr>
              <a:t>Rule 1180 – Hydrogen Sulfide</a:t>
            </a:r>
          </a:p>
        </p:txBody>
      </p:sp>
      <p:pic>
        <p:nvPicPr>
          <p:cNvPr id="11" name="Content Placeholder 10" descr="Timeline&#10;&#10;Description automatically generated">
            <a:extLst>
              <a:ext uri="{FF2B5EF4-FFF2-40B4-BE49-F238E27FC236}">
                <a16:creationId xmlns:a16="http://schemas.microsoft.com/office/drawing/2014/main" id="{A4AAD59C-9C30-7B1D-B9D6-AA2DACF53C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0463" y="2633149"/>
            <a:ext cx="3937823" cy="3990906"/>
          </a:xfrm>
        </p:spPr>
      </p:pic>
      <p:pic>
        <p:nvPicPr>
          <p:cNvPr id="13" name="Picture 12" descr="Diagram&#10;&#10;Description automatically generated">
            <a:extLst>
              <a:ext uri="{FF2B5EF4-FFF2-40B4-BE49-F238E27FC236}">
                <a16:creationId xmlns:a16="http://schemas.microsoft.com/office/drawing/2014/main" id="{40851FD5-4BCB-2CE3-7117-A89C6E3DE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5282" y="2633149"/>
            <a:ext cx="3833092" cy="3861414"/>
          </a:xfrm>
          <a:prstGeom prst="rect">
            <a:avLst/>
          </a:prstGeom>
        </p:spPr>
      </p:pic>
      <p:sp>
        <p:nvSpPr>
          <p:cNvPr id="14" name="TextBox 13">
            <a:extLst>
              <a:ext uri="{FF2B5EF4-FFF2-40B4-BE49-F238E27FC236}">
                <a16:creationId xmlns:a16="http://schemas.microsoft.com/office/drawing/2014/main" id="{72BDA6EA-62F6-7150-C5E5-102416DC55DC}"/>
              </a:ext>
            </a:extLst>
          </p:cNvPr>
          <p:cNvSpPr txBox="1"/>
          <p:nvPr/>
        </p:nvSpPr>
        <p:spPr>
          <a:xfrm>
            <a:off x="5955282" y="6425967"/>
            <a:ext cx="5593250" cy="253916"/>
          </a:xfrm>
          <a:prstGeom prst="rect">
            <a:avLst/>
          </a:prstGeom>
          <a:noFill/>
        </p:spPr>
        <p:txBody>
          <a:bodyPr wrap="square" rtlCol="0">
            <a:spAutoFit/>
          </a:bodyPr>
          <a:lstStyle/>
          <a:p>
            <a:r>
              <a:rPr lang="en-US" sz="1050" b="0" i="0" dirty="0">
                <a:solidFill>
                  <a:srgbClr val="404040"/>
                </a:solidFill>
                <a:effectLst/>
                <a:latin typeface="IBM Plex Sans" panose="020B0503050203000203" pitchFamily="34" charset="0"/>
              </a:rPr>
              <a:t>The infographic was led by EHMATTERS fellow </a:t>
            </a:r>
            <a:r>
              <a:rPr lang="en-US" sz="1050" b="0" i="0" u="none" strike="noStrike" dirty="0">
                <a:solidFill>
                  <a:srgbClr val="991A00"/>
                </a:solidFill>
                <a:effectLst/>
                <a:latin typeface="IBM Plex Sans" panose="020B0503050203000203" pitchFamily="34" charset="0"/>
                <a:hlinkClick r:id="rId5"/>
              </a:rPr>
              <a:t>Jennifer </a:t>
            </a:r>
            <a:r>
              <a:rPr lang="en-US" sz="1050" b="0" i="0" u="none" strike="noStrike" dirty="0" err="1">
                <a:solidFill>
                  <a:srgbClr val="991A00"/>
                </a:solidFill>
                <a:effectLst/>
                <a:latin typeface="IBM Plex Sans" panose="020B0503050203000203" pitchFamily="34" charset="0"/>
                <a:hlinkClick r:id="rId5"/>
              </a:rPr>
              <a:t>Ahumada</a:t>
            </a:r>
            <a:r>
              <a:rPr lang="en-US" sz="1050" b="0" i="0" dirty="0">
                <a:solidFill>
                  <a:srgbClr val="404040"/>
                </a:solidFill>
                <a:effectLst/>
                <a:latin typeface="IBM Plex Sans" panose="020B0503050203000203" pitchFamily="34" charset="0"/>
              </a:rPr>
              <a:t> and Dr. </a:t>
            </a:r>
            <a:r>
              <a:rPr lang="en-US" sz="1050" b="0" i="0" u="none" strike="noStrike" dirty="0">
                <a:solidFill>
                  <a:srgbClr val="991A00"/>
                </a:solidFill>
                <a:effectLst/>
                <a:latin typeface="IBM Plex Sans" panose="020B0503050203000203" pitchFamily="34" charset="0"/>
                <a:hlinkClick r:id="rId6"/>
              </a:rPr>
              <a:t>Arbor Quist</a:t>
            </a:r>
            <a:endParaRPr lang="en-US" sz="1050" dirty="0">
              <a:solidFill>
                <a:srgbClr val="991A00"/>
              </a:solidFill>
              <a:latin typeface="IBM Plex Sans" panose="020F0502020204030204" pitchFamily="34" charset="0"/>
            </a:endParaRPr>
          </a:p>
        </p:txBody>
      </p:sp>
    </p:spTree>
    <p:extLst>
      <p:ext uri="{BB962C8B-B14F-4D97-AF65-F5344CB8AC3E}">
        <p14:creationId xmlns:p14="http://schemas.microsoft.com/office/powerpoint/2010/main" val="2673386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a:solidFill>
                  <a:srgbClr val="FFFFFF"/>
                </a:solidFill>
                <a:ea typeface="Calibri Light"/>
                <a:cs typeface="Calibri Light"/>
              </a:rPr>
              <a:t>Rule 1180 – Hydrogen Sulfide</a:t>
            </a:r>
          </a:p>
        </p:txBody>
      </p:sp>
      <p:pic>
        <p:nvPicPr>
          <p:cNvPr id="6" name="Content Placeholder 5" descr="Graphical user interface&#10;&#10;Description automatically generated with medium confidence">
            <a:extLst>
              <a:ext uri="{FF2B5EF4-FFF2-40B4-BE49-F238E27FC236}">
                <a16:creationId xmlns:a16="http://schemas.microsoft.com/office/drawing/2014/main" id="{F940710D-495C-CF35-3045-DE8730F478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9904" y="2795886"/>
            <a:ext cx="5949514" cy="3861535"/>
          </a:xfrm>
        </p:spPr>
      </p:pic>
      <p:sp>
        <p:nvSpPr>
          <p:cNvPr id="7" name="TextBox 6">
            <a:extLst>
              <a:ext uri="{FF2B5EF4-FFF2-40B4-BE49-F238E27FC236}">
                <a16:creationId xmlns:a16="http://schemas.microsoft.com/office/drawing/2014/main" id="{C4B60F4D-B8D3-0945-F021-E5D710BA24A3}"/>
              </a:ext>
            </a:extLst>
          </p:cNvPr>
          <p:cNvSpPr txBox="1"/>
          <p:nvPr/>
        </p:nvSpPr>
        <p:spPr>
          <a:xfrm>
            <a:off x="6862617" y="2886681"/>
            <a:ext cx="4685915" cy="400110"/>
          </a:xfrm>
          <a:prstGeom prst="rect">
            <a:avLst/>
          </a:prstGeom>
          <a:noFill/>
        </p:spPr>
        <p:txBody>
          <a:bodyPr wrap="square" rtlCol="0">
            <a:spAutoFit/>
          </a:bodyPr>
          <a:lstStyle/>
          <a:p>
            <a:pPr lvl="0">
              <a:defRPr/>
            </a:pPr>
            <a:r>
              <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rPr>
              <a:t>Image </a:t>
            </a:r>
            <a:r>
              <a:rPr lang="en-US" sz="1000" dirty="0">
                <a:solidFill>
                  <a:srgbClr val="53548A"/>
                </a:solidFill>
              </a:rPr>
              <a:t>source: </a:t>
            </a:r>
            <a:r>
              <a:rPr lang="en-US" sz="1000" dirty="0">
                <a:solidFill>
                  <a:srgbClr val="53548A"/>
                </a:solidFill>
                <a:hlinkClick r:id="rId4"/>
              </a:rPr>
              <a:t>https://www.latimes.com/california/story/2021-11-04/environmentalists-demand-epa-investigate-carson-stench</a:t>
            </a:r>
            <a:endPar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08560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a:solidFill>
                  <a:srgbClr val="FFFFFF"/>
                </a:solidFill>
                <a:ea typeface="Calibri Light"/>
                <a:cs typeface="Calibri Light"/>
              </a:rPr>
              <a:t>Rule 1180 – Hydrogen Sulfide</a:t>
            </a:r>
          </a:p>
        </p:txBody>
      </p:sp>
      <p:pic>
        <p:nvPicPr>
          <p:cNvPr id="17" name="Content Placeholder 16" descr="Map&#10;&#10;Description automatically generated">
            <a:extLst>
              <a:ext uri="{FF2B5EF4-FFF2-40B4-BE49-F238E27FC236}">
                <a16:creationId xmlns:a16="http://schemas.microsoft.com/office/drawing/2014/main" id="{B2569D5C-EBBD-7E39-E370-A8E285C3B3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2633149"/>
            <a:ext cx="4826527" cy="4015197"/>
          </a:xfrm>
        </p:spPr>
      </p:pic>
      <p:sp>
        <p:nvSpPr>
          <p:cNvPr id="18" name="Content Placeholder 2">
            <a:extLst>
              <a:ext uri="{FF2B5EF4-FFF2-40B4-BE49-F238E27FC236}">
                <a16:creationId xmlns:a16="http://schemas.microsoft.com/office/drawing/2014/main" id="{9FBCC793-2F9D-4C03-8B58-36896BB3D0F9}"/>
              </a:ext>
            </a:extLst>
          </p:cNvPr>
          <p:cNvSpPr txBox="1">
            <a:spLocks/>
          </p:cNvSpPr>
          <p:nvPr/>
        </p:nvSpPr>
        <p:spPr>
          <a:xfrm>
            <a:off x="6091963" y="2806627"/>
            <a:ext cx="4746614" cy="2310657"/>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accent1"/>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75000"/>
                    <a:lumOff val="2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65000"/>
                    <a:lumOff val="3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65000"/>
                    <a:lumOff val="35000"/>
                  </a:schemeClr>
                </a:solidFill>
                <a:latin typeface="+mn-lt"/>
                <a:ea typeface="+mn-ea"/>
                <a:cs typeface="+mn-cs"/>
              </a:defRPr>
            </a:lvl9pPr>
          </a:lstStyle>
          <a:p>
            <a:pPr marL="0" indent="0">
              <a:buNone/>
            </a:pPr>
            <a:r>
              <a:rPr lang="en-US" dirty="0">
                <a:cs typeface="Calibri Light"/>
              </a:rPr>
              <a:t>California standard for Hydrogen Sulfide H</a:t>
            </a:r>
            <a:r>
              <a:rPr lang="en-US" baseline="-25000" dirty="0">
                <a:cs typeface="Calibri Light"/>
              </a:rPr>
              <a:t>2</a:t>
            </a:r>
            <a:r>
              <a:rPr lang="en-US" dirty="0">
                <a:cs typeface="Calibri Light"/>
              </a:rPr>
              <a:t>S is 30 ppb</a:t>
            </a:r>
          </a:p>
          <a:p>
            <a:pPr marL="0" indent="0">
              <a:buNone/>
            </a:pPr>
            <a:endParaRPr lang="en-US" dirty="0">
              <a:cs typeface="Calibri Light"/>
            </a:endParaRPr>
          </a:p>
          <a:p>
            <a:pPr marL="0" indent="0">
              <a:buNone/>
            </a:pPr>
            <a:r>
              <a:rPr lang="en-US" dirty="0">
                <a:cs typeface="Calibri Light"/>
              </a:rPr>
              <a:t>H</a:t>
            </a:r>
            <a:r>
              <a:rPr lang="en-US" baseline="-25000" dirty="0">
                <a:cs typeface="Calibri Light"/>
              </a:rPr>
              <a:t>2</a:t>
            </a:r>
            <a:r>
              <a:rPr lang="en-US" dirty="0">
                <a:cs typeface="Calibri Light"/>
              </a:rPr>
              <a:t>S is detectable around 0.1-0.5 ppb</a:t>
            </a:r>
          </a:p>
          <a:p>
            <a:pPr marL="0" indent="0">
              <a:buNone/>
            </a:pPr>
            <a:endParaRPr lang="en-US" dirty="0">
              <a:cs typeface="Calibri Light"/>
            </a:endParaRPr>
          </a:p>
        </p:txBody>
      </p:sp>
      <p:sp>
        <p:nvSpPr>
          <p:cNvPr id="19" name="TextBox 18">
            <a:extLst>
              <a:ext uri="{FF2B5EF4-FFF2-40B4-BE49-F238E27FC236}">
                <a16:creationId xmlns:a16="http://schemas.microsoft.com/office/drawing/2014/main" id="{6E044E89-B4DE-3FBE-8F09-DEEC1CBE19F1}"/>
              </a:ext>
            </a:extLst>
          </p:cNvPr>
          <p:cNvSpPr txBox="1"/>
          <p:nvPr/>
        </p:nvSpPr>
        <p:spPr>
          <a:xfrm>
            <a:off x="5764709" y="6214533"/>
            <a:ext cx="5401121" cy="246221"/>
          </a:xfrm>
          <a:prstGeom prst="rect">
            <a:avLst/>
          </a:prstGeom>
          <a:noFill/>
        </p:spPr>
        <p:txBody>
          <a:bodyPr wrap="square" rtlCol="0">
            <a:spAutoFit/>
          </a:bodyPr>
          <a:lstStyle/>
          <a:p>
            <a:pPr lvl="0">
              <a:defRPr/>
            </a:pPr>
            <a:r>
              <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rPr>
              <a:t>Dr. Quist and Dr. Johnston’s Paper</a:t>
            </a:r>
            <a:r>
              <a:rPr lang="en-US" sz="1000" dirty="0">
                <a:solidFill>
                  <a:srgbClr val="53548A"/>
                </a:solidFill>
              </a:rPr>
              <a:t>: </a:t>
            </a:r>
            <a:r>
              <a:rPr lang="en-US" sz="1000" dirty="0">
                <a:solidFill>
                  <a:srgbClr val="53548A"/>
                </a:solidFill>
                <a:hlinkClick r:id="rId4"/>
              </a:rPr>
              <a:t>https://www.nature.com/articles/s41370-023-00561-x#citeas</a:t>
            </a:r>
            <a:endPar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571258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a:solidFill>
                  <a:srgbClr val="FFFFFF"/>
                </a:solidFill>
                <a:ea typeface="Calibri Light"/>
                <a:cs typeface="Calibri Light"/>
              </a:rPr>
              <a:t>Rule 1180 – Hydrogen Sulfide</a:t>
            </a:r>
          </a:p>
        </p:txBody>
      </p:sp>
      <p:pic>
        <p:nvPicPr>
          <p:cNvPr id="7" name="Content Placeholder 6" descr="Chart, radar chart&#10;&#10;Description automatically generated">
            <a:extLst>
              <a:ext uri="{FF2B5EF4-FFF2-40B4-BE49-F238E27FC236}">
                <a16:creationId xmlns:a16="http://schemas.microsoft.com/office/drawing/2014/main" id="{72709772-0321-6D56-E8FE-F6CD890A08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688" y="2733541"/>
            <a:ext cx="5693066" cy="3604400"/>
          </a:xfrm>
        </p:spPr>
      </p:pic>
      <p:pic>
        <p:nvPicPr>
          <p:cNvPr id="11" name="Picture 10" descr="Chart, radar chart&#10;&#10;Description automatically generated">
            <a:extLst>
              <a:ext uri="{FF2B5EF4-FFF2-40B4-BE49-F238E27FC236}">
                <a16:creationId xmlns:a16="http://schemas.microsoft.com/office/drawing/2014/main" id="{D2A8F42C-5DB5-A7C3-6A6B-EADF755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791" y="2723944"/>
            <a:ext cx="6159012" cy="3899400"/>
          </a:xfrm>
          <a:prstGeom prst="rect">
            <a:avLst/>
          </a:prstGeom>
        </p:spPr>
      </p:pic>
    </p:spTree>
    <p:extLst>
      <p:ext uri="{BB962C8B-B14F-4D97-AF65-F5344CB8AC3E}">
        <p14:creationId xmlns:p14="http://schemas.microsoft.com/office/powerpoint/2010/main" val="1494390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5165E19-5745-4681-8701-15B4DA5FD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706299" y="639763"/>
            <a:ext cx="3573872" cy="5492750"/>
          </a:xfrm>
        </p:spPr>
        <p:txBody>
          <a:bodyPr>
            <a:normAutofit/>
          </a:bodyPr>
          <a:lstStyle/>
          <a:p>
            <a:r>
              <a:rPr lang="en-US" dirty="0">
                <a:solidFill>
                  <a:schemeClr val="bg1"/>
                </a:solidFill>
                <a:cs typeface="Calibri Light"/>
              </a:rPr>
              <a:t>Some </a:t>
            </a:r>
            <a:br>
              <a:rPr lang="en-US" dirty="0">
                <a:solidFill>
                  <a:schemeClr val="bg1"/>
                </a:solidFill>
                <a:cs typeface="Calibri Light"/>
              </a:rPr>
            </a:br>
            <a:r>
              <a:rPr lang="en-US" dirty="0">
                <a:solidFill>
                  <a:schemeClr val="bg1"/>
                </a:solidFill>
                <a:cs typeface="Calibri Light"/>
              </a:rPr>
              <a:t>Future Directions</a:t>
            </a:r>
            <a:endParaRPr lang="en-US" dirty="0">
              <a:solidFill>
                <a:schemeClr val="bg1"/>
              </a:solidFill>
            </a:endParaRPr>
          </a:p>
        </p:txBody>
      </p:sp>
      <p:graphicFrame>
        <p:nvGraphicFramePr>
          <p:cNvPr id="12" name="Content Placeholder 2">
            <a:extLst>
              <a:ext uri="{FF2B5EF4-FFF2-40B4-BE49-F238E27FC236}">
                <a16:creationId xmlns:a16="http://schemas.microsoft.com/office/drawing/2014/main" id="{5694BE1A-125E-1182-B51B-53D011EB553F}"/>
              </a:ext>
            </a:extLst>
          </p:cNvPr>
          <p:cNvGraphicFramePr>
            <a:graphicFrameLocks noGrp="1"/>
          </p:cNvGraphicFramePr>
          <p:nvPr>
            <p:ph idx="1"/>
            <p:extLst>
              <p:ext uri="{D42A27DB-BD31-4B8C-83A1-F6EECF244321}">
                <p14:modId xmlns:p14="http://schemas.microsoft.com/office/powerpoint/2010/main" val="3550946009"/>
              </p:ext>
            </p:extLst>
          </p:nvPr>
        </p:nvGraphicFramePr>
        <p:xfrm>
          <a:off x="5194570" y="639763"/>
          <a:ext cx="6348501" cy="5492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Icon&#10;&#10;Description automatically generated">
            <a:extLst>
              <a:ext uri="{FF2B5EF4-FFF2-40B4-BE49-F238E27FC236}">
                <a16:creationId xmlns:a16="http://schemas.microsoft.com/office/drawing/2014/main" id="{1A40BFCF-7663-4C82-7BEC-1EE4A9AEA5E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842" b="97895" l="4737" r="99474">
                        <a14:foregroundMark x1="64211" y1="47368" x2="64211" y2="47368"/>
                        <a14:foregroundMark x1="66842" y1="62105" x2="66842" y2="62105"/>
                        <a14:foregroundMark x1="67368" y1="81053" x2="67368" y2="81053"/>
                        <a14:foregroundMark x1="67368" y1="12632" x2="67368" y2="12632"/>
                        <a14:foregroundMark x1="81579" y1="23158" x2="78947" y2="21579"/>
                        <a14:foregroundMark x1="78947" y1="12632" x2="20000" y2="9474"/>
                        <a14:foregroundMark x1="20000" y1="9474" x2="6316" y2="73158"/>
                        <a14:foregroundMark x1="6316" y1="73158" x2="55789" y2="95789"/>
                        <a14:foregroundMark x1="97696" y1="70545" x2="99474" y2="69474"/>
                        <a14:foregroundMark x1="55789" y1="95789" x2="97608" y2="70598"/>
                        <a14:foregroundMark x1="98878" y1="67037" x2="87368" y2="20000"/>
                        <a14:foregroundMark x1="99474" y1="69474" x2="98901" y2="67132"/>
                        <a14:foregroundMark x1="87368" y1="20000" x2="78947" y2="10526"/>
                        <a14:foregroundMark x1="69474" y1="93684" x2="31053" y2="91053"/>
                        <a14:foregroundMark x1="40000" y1="95263" x2="60526" y2="94211"/>
                        <a14:foregroundMark x1="62105" y1="71053" x2="62105" y2="71053"/>
                        <a14:foregroundMark x1="62105" y1="66842" x2="59474" y2="80000"/>
                        <a14:foregroundMark x1="55789" y1="23158" x2="35263" y2="77368"/>
                        <a14:foregroundMark x1="35263" y1="77368" x2="35263" y2="78421"/>
                        <a14:foregroundMark x1="64737" y1="46316" x2="54211" y2="72105"/>
                        <a14:foregroundMark x1="32632" y1="55263" x2="46842" y2="60526"/>
                        <a14:foregroundMark x1="75789" y1="16842" x2="15789" y2="21053"/>
                        <a14:foregroundMark x1="15789" y1="21053" x2="5789" y2="51579"/>
                        <a14:foregroundMark x1="31053" y1="10000" x2="62105" y2="7368"/>
                        <a14:foregroundMark x1="62105" y1="7895" x2="23158" y2="11579"/>
                        <a14:foregroundMark x1="40000" y1="92632" x2="55263" y2="97895"/>
                        <a14:backgroundMark x1="78421" y1="98947" x2="92632" y2="91579"/>
                        <a14:backgroundMark x1="95263" y1="77368" x2="98947" y2="66842"/>
                      </a14:backgroundRemoval>
                    </a14:imgEffect>
                  </a14:imgLayer>
                </a14:imgProps>
              </a:ext>
              <a:ext uri="{28A0092B-C50C-407E-A947-70E740481C1C}">
                <a14:useLocalDpi xmlns:a14="http://schemas.microsoft.com/office/drawing/2010/main" val="0"/>
              </a:ext>
            </a:extLst>
          </a:blip>
          <a:stretch>
            <a:fillRect/>
          </a:stretch>
        </p:blipFill>
        <p:spPr>
          <a:xfrm>
            <a:off x="5625219" y="4857225"/>
            <a:ext cx="941562" cy="941562"/>
          </a:xfrm>
          <a:prstGeom prst="rect">
            <a:avLst/>
          </a:prstGeom>
        </p:spPr>
      </p:pic>
    </p:spTree>
    <p:extLst>
      <p:ext uri="{BB962C8B-B14F-4D97-AF65-F5344CB8AC3E}">
        <p14:creationId xmlns:p14="http://schemas.microsoft.com/office/powerpoint/2010/main" val="337029968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674215" y="896437"/>
            <a:ext cx="3947998" cy="2316414"/>
          </a:xfrm>
        </p:spPr>
        <p:txBody>
          <a:bodyPr>
            <a:normAutofit fontScale="90000"/>
          </a:bodyPr>
          <a:lstStyle/>
          <a:p>
            <a:r>
              <a:rPr lang="en-US" sz="6000" dirty="0">
                <a:solidFill>
                  <a:srgbClr val="FFFFFF"/>
                </a:solidFill>
                <a:ea typeface="Calibri Light"/>
                <a:cs typeface="Calibri Light"/>
              </a:rPr>
              <a:t>Increasing web-based interactions</a:t>
            </a:r>
            <a:endParaRPr lang="en-US" sz="6000" dirty="0">
              <a:solidFill>
                <a:srgbClr val="FFFFFF"/>
              </a:solidFill>
            </a:endParaRPr>
          </a:p>
        </p:txBody>
      </p:sp>
      <p:cxnSp>
        <p:nvCxnSpPr>
          <p:cNvPr id="17" name="Straight Connector 16">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7DD5F2-2A2B-E12F-B67F-E032F7FBB528}"/>
              </a:ext>
            </a:extLst>
          </p:cNvPr>
          <p:cNvSpPr>
            <a:spLocks noGrp="1"/>
          </p:cNvSpPr>
          <p:nvPr>
            <p:ph idx="1"/>
          </p:nvPr>
        </p:nvSpPr>
        <p:spPr>
          <a:xfrm>
            <a:off x="676244" y="3382963"/>
            <a:ext cx="3976348" cy="2757571"/>
          </a:xfrm>
        </p:spPr>
        <p:txBody>
          <a:bodyPr vert="horz" lIns="91440" tIns="45720" rIns="91440" bIns="45720" rtlCol="0" anchor="ctr">
            <a:normAutofit/>
          </a:bodyPr>
          <a:lstStyle/>
          <a:p>
            <a:r>
              <a:rPr lang="en-US" dirty="0">
                <a:solidFill>
                  <a:schemeClr val="tx1"/>
                </a:solidFill>
                <a:ea typeface="Calibri Light"/>
                <a:cs typeface="Calibri Light"/>
              </a:rPr>
              <a:t>R packages 'Shiny' and '</a:t>
            </a:r>
            <a:r>
              <a:rPr lang="en-US" dirty="0" err="1">
                <a:solidFill>
                  <a:schemeClr val="tx1"/>
                </a:solidFill>
                <a:ea typeface="Calibri Light"/>
                <a:cs typeface="Calibri Light"/>
              </a:rPr>
              <a:t>ShinyDashboard</a:t>
            </a:r>
            <a:r>
              <a:rPr lang="en-US" dirty="0">
                <a:solidFill>
                  <a:schemeClr val="tx1"/>
                </a:solidFill>
                <a:ea typeface="Calibri Light"/>
                <a:cs typeface="Calibri Light"/>
              </a:rPr>
              <a:t>'</a:t>
            </a:r>
          </a:p>
          <a:p>
            <a:r>
              <a:rPr lang="en-US" dirty="0">
                <a:solidFill>
                  <a:schemeClr val="tx1"/>
                </a:solidFill>
                <a:ea typeface="Calibri Light"/>
                <a:cs typeface="Calibri Light"/>
              </a:rPr>
              <a:t>Create an interactive tool for community groups to easily look through and interpret visualizations</a:t>
            </a:r>
          </a:p>
          <a:p>
            <a:endParaRPr lang="en-US" dirty="0">
              <a:solidFill>
                <a:schemeClr val="tx1"/>
              </a:solidFill>
              <a:ea typeface="Calibri Light"/>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1AC07498-2DF6-44FE-2B17-58731AB44201}"/>
              </a:ext>
            </a:extLst>
          </p:cNvPr>
          <p:cNvPicPr>
            <a:picLocks noChangeAspect="1"/>
          </p:cNvPicPr>
          <p:nvPr/>
        </p:nvPicPr>
        <p:blipFill>
          <a:blip r:embed="rId3"/>
          <a:stretch>
            <a:fillRect/>
          </a:stretch>
        </p:blipFill>
        <p:spPr>
          <a:xfrm>
            <a:off x="5181600" y="407603"/>
            <a:ext cx="6753340" cy="5950719"/>
          </a:xfrm>
          <a:prstGeom prst="rect">
            <a:avLst/>
          </a:prstGeom>
        </p:spPr>
      </p:pic>
      <p:sp>
        <p:nvSpPr>
          <p:cNvPr id="5" name="TextBox 4">
            <a:extLst>
              <a:ext uri="{FF2B5EF4-FFF2-40B4-BE49-F238E27FC236}">
                <a16:creationId xmlns:a16="http://schemas.microsoft.com/office/drawing/2014/main" id="{DA637EEF-375F-7A04-B1AD-079FB3D1C19F}"/>
              </a:ext>
            </a:extLst>
          </p:cNvPr>
          <p:cNvSpPr txBox="1"/>
          <p:nvPr/>
        </p:nvSpPr>
        <p:spPr>
          <a:xfrm>
            <a:off x="674215" y="6438900"/>
            <a:ext cx="11260725" cy="523220"/>
          </a:xfrm>
          <a:prstGeom prst="rect">
            <a:avLst/>
          </a:prstGeom>
          <a:noFill/>
        </p:spPr>
        <p:txBody>
          <a:bodyPr wrap="square" rtlCol="0">
            <a:spAutoFit/>
          </a:bodyPr>
          <a:lstStyle/>
          <a:p>
            <a:r>
              <a:rPr lang="en-US" sz="1000" dirty="0"/>
              <a:t>Produced by Claire Bai: </a:t>
            </a:r>
            <a:r>
              <a:rPr lang="en-US" sz="1000" dirty="0">
                <a:ea typeface="+mn-lt"/>
                <a:cs typeface="+mn-lt"/>
                <a:hlinkClick r:id="rId4"/>
              </a:rPr>
              <a:t>https://envhealthcenters.usc.edu/pm-2-5-shiny</a:t>
            </a:r>
            <a:endParaRPr lang="en-US" sz="1000" dirty="0">
              <a:ea typeface="+mn-lt"/>
              <a:cs typeface="+mn-lt"/>
            </a:endParaRPr>
          </a:p>
          <a:p>
            <a:endParaRPr lang="en-US" dirty="0"/>
          </a:p>
        </p:txBody>
      </p:sp>
    </p:spTree>
    <p:extLst>
      <p:ext uri="{BB962C8B-B14F-4D97-AF65-F5344CB8AC3E}">
        <p14:creationId xmlns:p14="http://schemas.microsoft.com/office/powerpoint/2010/main" val="2761990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674215" y="896437"/>
            <a:ext cx="3947998" cy="2316414"/>
          </a:xfrm>
        </p:spPr>
        <p:txBody>
          <a:bodyPr>
            <a:normAutofit/>
          </a:bodyPr>
          <a:lstStyle/>
          <a:p>
            <a:r>
              <a:rPr lang="en-US" sz="6000" dirty="0">
                <a:solidFill>
                  <a:srgbClr val="FFFFFF"/>
                </a:solidFill>
                <a:cs typeface="Calibri Light"/>
              </a:rPr>
              <a:t>Data Storage Options</a:t>
            </a:r>
            <a:endParaRPr lang="en-US" sz="6000" dirty="0">
              <a:solidFill>
                <a:srgbClr val="FFFFFF"/>
              </a:solidFill>
            </a:endParaRPr>
          </a:p>
        </p:txBody>
      </p:sp>
      <p:cxnSp>
        <p:nvCxnSpPr>
          <p:cNvPr id="17" name="Straight Connector 16">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7DD5F2-2A2B-E12F-B67F-E032F7FBB528}"/>
              </a:ext>
            </a:extLst>
          </p:cNvPr>
          <p:cNvSpPr>
            <a:spLocks noGrp="1"/>
          </p:cNvSpPr>
          <p:nvPr>
            <p:ph idx="1"/>
          </p:nvPr>
        </p:nvSpPr>
        <p:spPr>
          <a:xfrm>
            <a:off x="676244" y="3382963"/>
            <a:ext cx="3976348" cy="2757571"/>
          </a:xfrm>
        </p:spPr>
        <p:txBody>
          <a:bodyPr vert="horz" lIns="91440" tIns="45720" rIns="91440" bIns="45720" rtlCol="0" anchor="ctr">
            <a:normAutofit/>
          </a:bodyPr>
          <a:lstStyle/>
          <a:p>
            <a:r>
              <a:rPr lang="en-US" dirty="0">
                <a:solidFill>
                  <a:schemeClr val="tx1"/>
                </a:solidFill>
                <a:ea typeface="Calibri Light"/>
                <a:cs typeface="Calibri Light"/>
              </a:rPr>
              <a:t>Easily grow and maintain your database in the cloud or on premise for free!</a:t>
            </a:r>
          </a:p>
          <a:p>
            <a:r>
              <a:rPr lang="en-US" dirty="0">
                <a:solidFill>
                  <a:schemeClr val="tx1"/>
                </a:solidFill>
                <a:ea typeface="Calibri Light"/>
                <a:cs typeface="Calibri Light"/>
              </a:rPr>
              <a:t>Connect to interactive tools for community groups to easily look through and interpret visualizations</a:t>
            </a:r>
          </a:p>
          <a:p>
            <a:endParaRPr lang="en-US" dirty="0">
              <a:solidFill>
                <a:schemeClr val="tx1"/>
              </a:solidFill>
              <a:ea typeface="Calibri Light"/>
              <a:cs typeface="Calibri Light"/>
            </a:endParaRPr>
          </a:p>
        </p:txBody>
      </p:sp>
      <p:pic>
        <p:nvPicPr>
          <p:cNvPr id="7" name="Picture 6" descr="Logo, company name&#10;&#10;Description automatically generated">
            <a:extLst>
              <a:ext uri="{FF2B5EF4-FFF2-40B4-BE49-F238E27FC236}">
                <a16:creationId xmlns:a16="http://schemas.microsoft.com/office/drawing/2014/main" id="{B3EBD961-9297-D19E-017D-B7D676517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926" y="3558101"/>
            <a:ext cx="2235280" cy="1395872"/>
          </a:xfrm>
          <a:prstGeom prst="rect">
            <a:avLst/>
          </a:prstGeom>
        </p:spPr>
      </p:pic>
      <p:pic>
        <p:nvPicPr>
          <p:cNvPr id="9" name="Picture 8" descr="Icon&#10;&#10;Description automatically generated">
            <a:extLst>
              <a:ext uri="{FF2B5EF4-FFF2-40B4-BE49-F238E27FC236}">
                <a16:creationId xmlns:a16="http://schemas.microsoft.com/office/drawing/2014/main" id="{43D02577-68AC-F9DE-EC9E-A397066E4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9016" y="1513410"/>
            <a:ext cx="2481550" cy="1395872"/>
          </a:xfrm>
          <a:prstGeom prst="rect">
            <a:avLst/>
          </a:prstGeom>
        </p:spPr>
      </p:pic>
      <p:pic>
        <p:nvPicPr>
          <p:cNvPr id="11" name="Picture 10" descr="Logo&#10;&#10;Description automatically generated">
            <a:extLst>
              <a:ext uri="{FF2B5EF4-FFF2-40B4-BE49-F238E27FC236}">
                <a16:creationId xmlns:a16="http://schemas.microsoft.com/office/drawing/2014/main" id="{066724EA-C9B8-CE93-9E0A-A9D13FF231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3579" y="1353390"/>
            <a:ext cx="2707882" cy="2030911"/>
          </a:xfrm>
          <a:prstGeom prst="rect">
            <a:avLst/>
          </a:prstGeom>
        </p:spPr>
      </p:pic>
    </p:spTree>
    <p:extLst>
      <p:ext uri="{BB962C8B-B14F-4D97-AF65-F5344CB8AC3E}">
        <p14:creationId xmlns:p14="http://schemas.microsoft.com/office/powerpoint/2010/main" val="1621371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a:solidFill>
                  <a:srgbClr val="FFFFFF"/>
                </a:solidFill>
                <a:ea typeface="Calibri Light"/>
                <a:cs typeface="Calibri Light"/>
              </a:rPr>
              <a:t>Previous Projects</a:t>
            </a:r>
          </a:p>
        </p:txBody>
      </p:sp>
      <p:sp>
        <p:nvSpPr>
          <p:cNvPr id="3" name="Content Placeholder 2">
            <a:extLst>
              <a:ext uri="{FF2B5EF4-FFF2-40B4-BE49-F238E27FC236}">
                <a16:creationId xmlns:a16="http://schemas.microsoft.com/office/drawing/2014/main" id="{487DD5F2-2A2B-E12F-B67F-E032F7FBB528}"/>
              </a:ext>
            </a:extLst>
          </p:cNvPr>
          <p:cNvSpPr>
            <a:spLocks noGrp="1"/>
          </p:cNvSpPr>
          <p:nvPr>
            <p:ph idx="1"/>
          </p:nvPr>
        </p:nvSpPr>
        <p:spPr>
          <a:xfrm>
            <a:off x="914400" y="2999571"/>
            <a:ext cx="5821680" cy="3214962"/>
          </a:xfrm>
        </p:spPr>
        <p:txBody>
          <a:bodyPr vert="horz" lIns="91440" tIns="45720" rIns="91440" bIns="45720" rtlCol="0" anchor="t">
            <a:normAutofit fontScale="92500" lnSpcReduction="20000"/>
          </a:bodyPr>
          <a:lstStyle/>
          <a:p>
            <a:pPr marL="0" indent="0">
              <a:buNone/>
            </a:pPr>
            <a:r>
              <a:rPr lang="en-US" dirty="0">
                <a:cs typeface="Calibri Light" panose="020F0302020204030204"/>
              </a:rPr>
              <a:t>CASPER - WCWLB</a:t>
            </a:r>
          </a:p>
          <a:p>
            <a:r>
              <a:rPr lang="en-US" dirty="0">
                <a:cs typeface="Calibri Light" panose="020F0302020204030204"/>
              </a:rPr>
              <a:t>Dr. Elizabeth </a:t>
            </a:r>
            <a:r>
              <a:rPr lang="en-US" dirty="0" err="1">
                <a:cs typeface="Calibri Light" panose="020F0302020204030204"/>
              </a:rPr>
              <a:t>Kamai</a:t>
            </a:r>
            <a:r>
              <a:rPr lang="en-US" dirty="0">
                <a:cs typeface="Calibri Light" panose="020F0302020204030204"/>
              </a:rPr>
              <a:t> and Dr. Jill Johnston</a:t>
            </a:r>
          </a:p>
          <a:p>
            <a:r>
              <a:rPr lang="en-US" dirty="0">
                <a:cs typeface="Calibri Light" panose="020F0302020204030204"/>
                <a:hlinkClick r:id="rId3"/>
              </a:rPr>
              <a:t>https://envhealthcenters.usc.edu/2023/03/casper-neighborhood-health-project.html</a:t>
            </a:r>
            <a:endParaRPr lang="en-US" dirty="0">
              <a:cs typeface="Calibri Light" panose="020F0302020204030204"/>
            </a:endParaRPr>
          </a:p>
          <a:p>
            <a:endParaRPr lang="en-US" dirty="0">
              <a:cs typeface="Calibri Light" panose="020F0302020204030204"/>
            </a:endParaRPr>
          </a:p>
          <a:p>
            <a:pPr marL="0" indent="0">
              <a:buNone/>
            </a:pPr>
            <a:r>
              <a:rPr lang="en-US" dirty="0">
                <a:cs typeface="Calibri Light" panose="020F0302020204030204"/>
              </a:rPr>
              <a:t>Rule 1180 – Hydrogen Sulfide</a:t>
            </a:r>
          </a:p>
          <a:p>
            <a:r>
              <a:rPr lang="en-US" dirty="0">
                <a:cs typeface="Calibri Light" panose="020F0302020204030204"/>
              </a:rPr>
              <a:t>Dr. Arbor Quist and Dr. Jill Johnston</a:t>
            </a:r>
          </a:p>
          <a:p>
            <a:r>
              <a:rPr lang="en-US" dirty="0">
                <a:cs typeface="Calibri Light" panose="020F0302020204030204"/>
                <a:hlinkClick r:id="rId4"/>
              </a:rPr>
              <a:t>https://envhealthcenters.usc.edu/infographics/infographic-hydrogen-sulfide-and-health</a:t>
            </a:r>
            <a:endParaRPr lang="en-US" dirty="0">
              <a:cs typeface="Calibri Light" panose="020F0302020204030204"/>
            </a:endParaRPr>
          </a:p>
        </p:txBody>
      </p:sp>
      <p:sp>
        <p:nvSpPr>
          <p:cNvPr id="4" name="AutoShape 2">
            <a:extLst>
              <a:ext uri="{FF2B5EF4-FFF2-40B4-BE49-F238E27FC236}">
                <a16:creationId xmlns:a16="http://schemas.microsoft.com/office/drawing/2014/main" id="{E7B0E9EC-F79D-A9DA-4694-C1797267F86C}"/>
              </a:ext>
            </a:extLst>
          </p:cNvPr>
          <p:cNvSpPr>
            <a:spLocks noChangeAspect="1" noChangeArrowheads="1"/>
          </p:cNvSpPr>
          <p:nvPr/>
        </p:nvSpPr>
        <p:spPr bwMode="auto">
          <a:xfrm>
            <a:off x="5943599" y="3276599"/>
            <a:ext cx="3539067" cy="35390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11225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E7CFAA6-1DBB-43B0-BD82-2FB83CF4E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674215" y="896437"/>
            <a:ext cx="3947998" cy="2316414"/>
          </a:xfrm>
        </p:spPr>
        <p:txBody>
          <a:bodyPr>
            <a:normAutofit/>
          </a:bodyPr>
          <a:lstStyle/>
          <a:p>
            <a:r>
              <a:rPr lang="en-US" sz="6000" dirty="0">
                <a:solidFill>
                  <a:srgbClr val="FFFFFF"/>
                </a:solidFill>
                <a:cs typeface="Calibri Light"/>
              </a:rPr>
              <a:t>Purple Data</a:t>
            </a:r>
            <a:br>
              <a:rPr lang="en-US" sz="6000" dirty="0">
                <a:solidFill>
                  <a:srgbClr val="FFFFFF"/>
                </a:solidFill>
                <a:cs typeface="Calibri Light"/>
              </a:rPr>
            </a:br>
            <a:r>
              <a:rPr lang="en-US" sz="6000" dirty="0">
                <a:solidFill>
                  <a:srgbClr val="FFFFFF"/>
                </a:solidFill>
                <a:cs typeface="Calibri Light"/>
              </a:rPr>
              <a:t>Extraction</a:t>
            </a:r>
            <a:endParaRPr lang="en-US" sz="6000" dirty="0">
              <a:solidFill>
                <a:srgbClr val="FFFFFF"/>
              </a:solidFill>
            </a:endParaRPr>
          </a:p>
        </p:txBody>
      </p:sp>
      <p:cxnSp>
        <p:nvCxnSpPr>
          <p:cNvPr id="17" name="Straight Connector 16">
            <a:extLst>
              <a:ext uri="{FF2B5EF4-FFF2-40B4-BE49-F238E27FC236}">
                <a16:creationId xmlns:a16="http://schemas.microsoft.com/office/drawing/2014/main" id="{9E13708B-D2E3-41E3-BD49-F910056473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323" y="2211346"/>
            <a:ext cx="0" cy="234958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7DD5F2-2A2B-E12F-B67F-E032F7FBB528}"/>
              </a:ext>
            </a:extLst>
          </p:cNvPr>
          <p:cNvSpPr>
            <a:spLocks noGrp="1"/>
          </p:cNvSpPr>
          <p:nvPr>
            <p:ph idx="1"/>
          </p:nvPr>
        </p:nvSpPr>
        <p:spPr>
          <a:xfrm>
            <a:off x="755009" y="2952929"/>
            <a:ext cx="3976348" cy="2031246"/>
          </a:xfrm>
        </p:spPr>
        <p:txBody>
          <a:bodyPr vert="horz" lIns="91440" tIns="45720" rIns="91440" bIns="45720" rtlCol="0" anchor="ctr">
            <a:normAutofit/>
          </a:bodyPr>
          <a:lstStyle/>
          <a:p>
            <a:pPr marL="0" indent="0">
              <a:buNone/>
            </a:pPr>
            <a:r>
              <a:rPr lang="en-US" dirty="0">
                <a:solidFill>
                  <a:schemeClr val="tx1"/>
                </a:solidFill>
                <a:ea typeface="Calibri Light"/>
                <a:cs typeface="Calibri Light"/>
              </a:rPr>
              <a:t>Summarized tutorial for data extraction by API for </a:t>
            </a:r>
            <a:r>
              <a:rPr lang="en-US" dirty="0" err="1">
                <a:solidFill>
                  <a:schemeClr val="tx1"/>
                </a:solidFill>
                <a:ea typeface="Calibri Light"/>
                <a:cs typeface="Calibri Light"/>
              </a:rPr>
              <a:t>PurpleAir</a:t>
            </a:r>
            <a:endParaRPr lang="en-US" dirty="0">
              <a:solidFill>
                <a:schemeClr val="tx1"/>
              </a:solidFill>
              <a:ea typeface="Calibri Light"/>
              <a:cs typeface="Calibri Light"/>
            </a:endParaRPr>
          </a:p>
          <a:p>
            <a:endParaRPr lang="en-US" dirty="0">
              <a:solidFill>
                <a:schemeClr val="tx1"/>
              </a:solidFill>
              <a:ea typeface="Calibri Light"/>
              <a:cs typeface="Calibri Light"/>
            </a:endParaRPr>
          </a:p>
        </p:txBody>
      </p:sp>
      <p:pic>
        <p:nvPicPr>
          <p:cNvPr id="5" name="Picture 4" descr="Graphical user interface, text, application, email&#10;&#10;Description automatically generated">
            <a:extLst>
              <a:ext uri="{FF2B5EF4-FFF2-40B4-BE49-F238E27FC236}">
                <a16:creationId xmlns:a16="http://schemas.microsoft.com/office/drawing/2014/main" id="{35D94FDF-7C2C-6D8F-BF0C-5C69CC335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836" y="896437"/>
            <a:ext cx="6365900" cy="4272723"/>
          </a:xfrm>
          <a:prstGeom prst="rect">
            <a:avLst/>
          </a:prstGeom>
        </p:spPr>
      </p:pic>
      <p:sp>
        <p:nvSpPr>
          <p:cNvPr id="6" name="TextBox 5">
            <a:extLst>
              <a:ext uri="{FF2B5EF4-FFF2-40B4-BE49-F238E27FC236}">
                <a16:creationId xmlns:a16="http://schemas.microsoft.com/office/drawing/2014/main" id="{EC5162CC-001C-A40F-7292-58E9E6BE8866}"/>
              </a:ext>
            </a:extLst>
          </p:cNvPr>
          <p:cNvSpPr txBox="1"/>
          <p:nvPr/>
        </p:nvSpPr>
        <p:spPr>
          <a:xfrm>
            <a:off x="755009" y="4620680"/>
            <a:ext cx="4426589" cy="584775"/>
          </a:xfrm>
          <a:prstGeom prst="rect">
            <a:avLst/>
          </a:prstGeom>
          <a:noFill/>
        </p:spPr>
        <p:txBody>
          <a:bodyPr wrap="square" rtlCol="0">
            <a:spAutoFit/>
          </a:bodyPr>
          <a:lstStyle/>
          <a:p>
            <a:r>
              <a:rPr lang="en-US" sz="1600" dirty="0"/>
              <a:t>GitHub Tutorial: </a:t>
            </a:r>
            <a:r>
              <a:rPr lang="en-US" sz="1600" dirty="0">
                <a:hlinkClick r:id="rId4"/>
              </a:rPr>
              <a:t>https://github.com/bcruiz/USC-ERJL-and-Clean-Air-Now</a:t>
            </a:r>
            <a:endParaRPr lang="en-US" sz="1600" dirty="0"/>
          </a:p>
        </p:txBody>
      </p:sp>
    </p:spTree>
    <p:extLst>
      <p:ext uri="{BB962C8B-B14F-4D97-AF65-F5344CB8AC3E}">
        <p14:creationId xmlns:p14="http://schemas.microsoft.com/office/powerpoint/2010/main" val="4198848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a:solidFill>
                  <a:srgbClr val="FFFFFF"/>
                </a:solidFill>
                <a:ea typeface="Calibri Light"/>
                <a:cs typeface="Calibri Light"/>
              </a:rPr>
              <a:t>Thank You!</a:t>
            </a:r>
            <a:endParaRPr lang="en-US" dirty="0"/>
          </a:p>
        </p:txBody>
      </p:sp>
      <p:sp>
        <p:nvSpPr>
          <p:cNvPr id="4" name="TextBox 3">
            <a:extLst>
              <a:ext uri="{FF2B5EF4-FFF2-40B4-BE49-F238E27FC236}">
                <a16:creationId xmlns:a16="http://schemas.microsoft.com/office/drawing/2014/main" id="{D859803E-F63E-0DEE-2F9F-D3B1972E597E}"/>
              </a:ext>
            </a:extLst>
          </p:cNvPr>
          <p:cNvSpPr txBox="1"/>
          <p:nvPr/>
        </p:nvSpPr>
        <p:spPr>
          <a:xfrm>
            <a:off x="4920874" y="2886681"/>
            <a:ext cx="4831645" cy="2585323"/>
          </a:xfrm>
          <a:prstGeom prst="rect">
            <a:avLst/>
          </a:prstGeom>
          <a:noFill/>
        </p:spPr>
        <p:txBody>
          <a:bodyPr wrap="square" rtlCol="0">
            <a:spAutoFit/>
          </a:bodyPr>
          <a:lstStyle/>
          <a:p>
            <a:r>
              <a:rPr lang="en-US" b="1" dirty="0">
                <a:solidFill>
                  <a:schemeClr val="bg1"/>
                </a:solidFill>
              </a:rPr>
              <a:t>Contact information:</a:t>
            </a:r>
          </a:p>
          <a:p>
            <a:endParaRPr lang="en-US" dirty="0">
              <a:solidFill>
                <a:schemeClr val="bg1"/>
              </a:solidFill>
            </a:endParaRPr>
          </a:p>
          <a:p>
            <a:r>
              <a:rPr lang="en-US" dirty="0">
                <a:solidFill>
                  <a:schemeClr val="bg1"/>
                </a:solidFill>
              </a:rPr>
              <a:t>Brandyn Ruiz, </a:t>
            </a:r>
            <a:r>
              <a:rPr lang="en-US" dirty="0">
                <a:solidFill>
                  <a:schemeClr val="bg1"/>
                </a:solidFill>
                <a:hlinkClick r:id="rId3"/>
              </a:rPr>
              <a:t>bcruiz@usc.edu</a:t>
            </a:r>
            <a:endParaRPr lang="en-US" dirty="0">
              <a:solidFill>
                <a:schemeClr val="bg1"/>
              </a:solidFill>
            </a:endParaRPr>
          </a:p>
          <a:p>
            <a:r>
              <a:rPr lang="en-US" dirty="0">
                <a:solidFill>
                  <a:schemeClr val="bg1"/>
                </a:solidFill>
              </a:rPr>
              <a:t>Dr. Jill Johnston, </a:t>
            </a:r>
            <a:r>
              <a:rPr lang="en-US" dirty="0">
                <a:solidFill>
                  <a:schemeClr val="bg1"/>
                </a:solidFill>
                <a:hlinkClick r:id="rId4"/>
              </a:rPr>
              <a:t>jillj@usc.edu</a:t>
            </a:r>
            <a:endParaRPr lang="en-US" dirty="0">
              <a:solidFill>
                <a:schemeClr val="bg1"/>
              </a:solidFill>
            </a:endParaRPr>
          </a:p>
          <a:p>
            <a:endParaRPr lang="en-US" dirty="0">
              <a:solidFill>
                <a:schemeClr val="bg1"/>
              </a:solidFill>
            </a:endParaRPr>
          </a:p>
          <a:p>
            <a:r>
              <a:rPr lang="en-US" dirty="0">
                <a:solidFill>
                  <a:schemeClr val="bg1"/>
                </a:solidFill>
              </a:rPr>
              <a:t>Visit </a:t>
            </a:r>
            <a:r>
              <a:rPr lang="en-US" dirty="0">
                <a:solidFill>
                  <a:schemeClr val="bg1"/>
                </a:solidFill>
                <a:hlinkClick r:id="rId5"/>
              </a:rPr>
              <a:t>https://envhealthcenters.usc.edu/</a:t>
            </a:r>
            <a:r>
              <a:rPr lang="en-US" dirty="0">
                <a:solidFill>
                  <a:schemeClr val="bg1"/>
                </a:solidFill>
              </a:rPr>
              <a:t> and </a:t>
            </a:r>
            <a:r>
              <a:rPr lang="en-US" dirty="0">
                <a:solidFill>
                  <a:schemeClr val="bg1"/>
                </a:solidFill>
                <a:hlinkClick r:id="rId6"/>
              </a:rPr>
              <a:t>https://ejresearchlab.usc.edu/en/</a:t>
            </a:r>
            <a:r>
              <a:rPr lang="en-US" dirty="0">
                <a:solidFill>
                  <a:schemeClr val="bg1"/>
                </a:solidFill>
              </a:rPr>
              <a:t> for more info!</a:t>
            </a:r>
          </a:p>
          <a:p>
            <a:endParaRPr lang="en-US" dirty="0">
              <a:solidFill>
                <a:schemeClr val="bg1"/>
              </a:solidFill>
            </a:endParaRPr>
          </a:p>
          <a:p>
            <a:endParaRPr lang="en-US" dirty="0">
              <a:solidFill>
                <a:schemeClr val="bg1"/>
              </a:solidFill>
            </a:endParaRPr>
          </a:p>
        </p:txBody>
      </p:sp>
      <p:pic>
        <p:nvPicPr>
          <p:cNvPr id="11" name="Picture 10">
            <a:extLst>
              <a:ext uri="{FF2B5EF4-FFF2-40B4-BE49-F238E27FC236}">
                <a16:creationId xmlns:a16="http://schemas.microsoft.com/office/drawing/2014/main" id="{0AE4A69A-CCE7-034A-9539-ED6A68E2AD33}"/>
              </a:ext>
            </a:extLst>
          </p:cNvPr>
          <p:cNvPicPr>
            <a:picLocks noChangeAspect="1"/>
          </p:cNvPicPr>
          <p:nvPr/>
        </p:nvPicPr>
        <p:blipFill rotWithShape="1">
          <a:blip r:embed="rId7"/>
          <a:srcRect t="16236" r="68174"/>
          <a:stretch/>
        </p:blipFill>
        <p:spPr>
          <a:xfrm>
            <a:off x="10236947" y="5390381"/>
            <a:ext cx="1311585" cy="1322829"/>
          </a:xfrm>
          <a:prstGeom prst="rect">
            <a:avLst/>
          </a:prstGeom>
        </p:spPr>
      </p:pic>
      <p:pic>
        <p:nvPicPr>
          <p:cNvPr id="5" name="Picture 4" descr="A picture containing swimming&#10;&#10;Description automatically generated">
            <a:extLst>
              <a:ext uri="{FF2B5EF4-FFF2-40B4-BE49-F238E27FC236}">
                <a16:creationId xmlns:a16="http://schemas.microsoft.com/office/drawing/2014/main" id="{3C95DE73-9DFB-9A6F-E9EE-DA5CEDD9B2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670741" y="3186591"/>
            <a:ext cx="3701176" cy="2775882"/>
          </a:xfrm>
          <a:prstGeom prst="rect">
            <a:avLst/>
          </a:prstGeom>
        </p:spPr>
      </p:pic>
    </p:spTree>
    <p:extLst>
      <p:ext uri="{BB962C8B-B14F-4D97-AF65-F5344CB8AC3E}">
        <p14:creationId xmlns:p14="http://schemas.microsoft.com/office/powerpoint/2010/main" val="155118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a:solidFill>
                  <a:srgbClr val="FFFFFF"/>
                </a:solidFill>
                <a:ea typeface="Calibri Light"/>
                <a:cs typeface="Calibri Light"/>
              </a:rPr>
              <a:t>CASPER - WCWLB</a:t>
            </a:r>
          </a:p>
        </p:txBody>
      </p:sp>
      <p:sp>
        <p:nvSpPr>
          <p:cNvPr id="3" name="Content Placeholder 2">
            <a:extLst>
              <a:ext uri="{FF2B5EF4-FFF2-40B4-BE49-F238E27FC236}">
                <a16:creationId xmlns:a16="http://schemas.microsoft.com/office/drawing/2014/main" id="{487DD5F2-2A2B-E12F-B67F-E032F7FBB528}"/>
              </a:ext>
            </a:extLst>
          </p:cNvPr>
          <p:cNvSpPr>
            <a:spLocks noGrp="1"/>
          </p:cNvSpPr>
          <p:nvPr>
            <p:ph idx="1"/>
          </p:nvPr>
        </p:nvSpPr>
        <p:spPr>
          <a:xfrm>
            <a:off x="735134" y="2913952"/>
            <a:ext cx="4770153" cy="3503687"/>
          </a:xfrm>
        </p:spPr>
        <p:txBody>
          <a:bodyPr vert="horz" lIns="91440" tIns="45720" rIns="91440" bIns="45720" rtlCol="0" anchor="t">
            <a:normAutofit/>
          </a:bodyPr>
          <a:lstStyle/>
          <a:p>
            <a:r>
              <a:rPr lang="en-US" dirty="0">
                <a:cs typeface="Calibri Light"/>
              </a:rPr>
              <a:t>Neighborhoods along the international freight movement from the Ports of LA and Long Beach to railyard </a:t>
            </a:r>
          </a:p>
          <a:p>
            <a:r>
              <a:rPr lang="en-US" dirty="0">
                <a:cs typeface="Calibri Light"/>
              </a:rPr>
              <a:t>Sources include trucks, ships, railyards, refineries</a:t>
            </a:r>
          </a:p>
        </p:txBody>
      </p:sp>
      <p:pic>
        <p:nvPicPr>
          <p:cNvPr id="7" name="Picture 6">
            <a:extLst>
              <a:ext uri="{FF2B5EF4-FFF2-40B4-BE49-F238E27FC236}">
                <a16:creationId xmlns:a16="http://schemas.microsoft.com/office/drawing/2014/main" id="{643F6D2F-AA15-7BDF-0DCF-6F146AB7B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669" y="2913952"/>
            <a:ext cx="5606134" cy="3300581"/>
          </a:xfrm>
          <a:prstGeom prst="rect">
            <a:avLst/>
          </a:prstGeom>
        </p:spPr>
      </p:pic>
      <p:sp>
        <p:nvSpPr>
          <p:cNvPr id="9" name="TextBox 8">
            <a:extLst>
              <a:ext uri="{FF2B5EF4-FFF2-40B4-BE49-F238E27FC236}">
                <a16:creationId xmlns:a16="http://schemas.microsoft.com/office/drawing/2014/main" id="{76FCD4DF-CF7D-B3BB-DF14-483E2BDBE07D}"/>
              </a:ext>
            </a:extLst>
          </p:cNvPr>
          <p:cNvSpPr txBox="1"/>
          <p:nvPr/>
        </p:nvSpPr>
        <p:spPr>
          <a:xfrm rot="17268302">
            <a:off x="7178241" y="4393487"/>
            <a:ext cx="174759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Calibri" panose="020F0502020204030204"/>
                <a:ea typeface="+mn-ea"/>
                <a:cs typeface="+mn-cs"/>
              </a:rPr>
              <a:t>710 freeway</a:t>
            </a:r>
          </a:p>
        </p:txBody>
      </p:sp>
      <p:cxnSp>
        <p:nvCxnSpPr>
          <p:cNvPr id="11" name="Straight Arrow Connector 10">
            <a:extLst>
              <a:ext uri="{FF2B5EF4-FFF2-40B4-BE49-F238E27FC236}">
                <a16:creationId xmlns:a16="http://schemas.microsoft.com/office/drawing/2014/main" id="{D1A90541-4F40-291E-BAAB-38282597B520}"/>
              </a:ext>
            </a:extLst>
          </p:cNvPr>
          <p:cNvCxnSpPr/>
          <p:nvPr/>
        </p:nvCxnSpPr>
        <p:spPr>
          <a:xfrm>
            <a:off x="7893844" y="5364956"/>
            <a:ext cx="0" cy="537714"/>
          </a:xfrm>
          <a:prstGeom prst="straightConnector1">
            <a:avLst/>
          </a:prstGeom>
          <a:ln w="254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A10D2BAE-7DE9-E417-263B-6E27C1B3E739}"/>
              </a:ext>
            </a:extLst>
          </p:cNvPr>
          <p:cNvCxnSpPr>
            <a:cxnSpLocks/>
          </p:cNvCxnSpPr>
          <p:nvPr/>
        </p:nvCxnSpPr>
        <p:spPr>
          <a:xfrm flipV="1">
            <a:off x="8157047" y="3276599"/>
            <a:ext cx="93985" cy="1005363"/>
          </a:xfrm>
          <a:prstGeom prst="straightConnector1">
            <a:avLst/>
          </a:prstGeom>
          <a:ln w="25400">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64022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err="1">
                <a:solidFill>
                  <a:srgbClr val="FFFFFF"/>
                </a:solidFill>
                <a:ea typeface="Calibri Light"/>
                <a:cs typeface="Calibri Light"/>
              </a:rPr>
              <a:t>PurpleAir</a:t>
            </a:r>
            <a:r>
              <a:rPr lang="en-US" dirty="0">
                <a:solidFill>
                  <a:srgbClr val="FFFFFF"/>
                </a:solidFill>
                <a:ea typeface="Calibri Light"/>
                <a:cs typeface="Calibri Light"/>
              </a:rPr>
              <a:t> (PA) Monitors</a:t>
            </a:r>
          </a:p>
        </p:txBody>
      </p:sp>
      <p:sp>
        <p:nvSpPr>
          <p:cNvPr id="3" name="Content Placeholder 2">
            <a:extLst>
              <a:ext uri="{FF2B5EF4-FFF2-40B4-BE49-F238E27FC236}">
                <a16:creationId xmlns:a16="http://schemas.microsoft.com/office/drawing/2014/main" id="{487DD5F2-2A2B-E12F-B67F-E032F7FBB528}"/>
              </a:ext>
            </a:extLst>
          </p:cNvPr>
          <p:cNvSpPr>
            <a:spLocks noGrp="1"/>
          </p:cNvSpPr>
          <p:nvPr>
            <p:ph idx="1"/>
          </p:nvPr>
        </p:nvSpPr>
        <p:spPr>
          <a:xfrm>
            <a:off x="643467" y="2973313"/>
            <a:ext cx="5909734" cy="3336235"/>
          </a:xfrm>
        </p:spPr>
        <p:txBody>
          <a:bodyPr vert="horz" lIns="91440" tIns="45720" rIns="91440" bIns="45720" rtlCol="0" anchor="t">
            <a:normAutofit fontScale="92500"/>
          </a:bodyPr>
          <a:lstStyle/>
          <a:p>
            <a:r>
              <a:rPr lang="en-US" dirty="0">
                <a:ea typeface="Calibri Light"/>
                <a:cs typeface="Calibri Light"/>
              </a:rPr>
              <a:t>Low-cost sensors that use</a:t>
            </a:r>
            <a:r>
              <a:rPr lang="en-US" dirty="0">
                <a:ea typeface="+mn-lt"/>
                <a:cs typeface="+mn-lt"/>
              </a:rPr>
              <a:t> PMSX003 laser counters to measure particulate matter in real time</a:t>
            </a:r>
            <a:endParaRPr lang="en-US" dirty="0">
              <a:ea typeface="Calibri Light"/>
              <a:cs typeface="Calibri Light"/>
            </a:endParaRPr>
          </a:p>
          <a:p>
            <a:r>
              <a:rPr lang="en-US" dirty="0">
                <a:ea typeface="Calibri Light"/>
                <a:cs typeface="Calibri Light"/>
              </a:rPr>
              <a:t>Outdoor PA-II sensors read PM2.5 in µg/m</a:t>
            </a:r>
            <a:r>
              <a:rPr lang="en-US" baseline="30000" dirty="0">
                <a:ea typeface="Calibri Light"/>
                <a:cs typeface="Calibri Light"/>
              </a:rPr>
              <a:t>3</a:t>
            </a:r>
            <a:endParaRPr lang="en-US" dirty="0">
              <a:ea typeface="Calibri Light"/>
              <a:cs typeface="Calibri Light"/>
            </a:endParaRPr>
          </a:p>
          <a:p>
            <a:r>
              <a:rPr lang="en-US" dirty="0">
                <a:ea typeface="+mn-lt"/>
                <a:cs typeface="+mn-lt"/>
              </a:rPr>
              <a:t>Laser counters alternate 5-second readings averaged over 120 seconds</a:t>
            </a:r>
          </a:p>
          <a:p>
            <a:r>
              <a:rPr lang="en-US" dirty="0">
                <a:ea typeface="+mn-lt"/>
                <a:cs typeface="+mn-lt"/>
              </a:rPr>
              <a:t>PA sensor readings uploaded to cloud every 120 seconds</a:t>
            </a:r>
          </a:p>
          <a:p>
            <a:r>
              <a:rPr lang="en-US" dirty="0">
                <a:ea typeface="Calibri Light"/>
                <a:cs typeface="Calibri Light"/>
              </a:rPr>
              <a:t>Historic data stored in PA's </a:t>
            </a:r>
            <a:r>
              <a:rPr lang="en-US" dirty="0" err="1">
                <a:ea typeface="Calibri Light"/>
                <a:cs typeface="Calibri Light"/>
              </a:rPr>
              <a:t>Thingspeak</a:t>
            </a:r>
            <a:r>
              <a:rPr lang="en-US" dirty="0">
                <a:ea typeface="Calibri Light"/>
                <a:cs typeface="Calibri Light"/>
              </a:rPr>
              <a:t> database</a:t>
            </a:r>
            <a:endParaRPr lang="en-US" dirty="0"/>
          </a:p>
        </p:txBody>
      </p:sp>
      <p:pic>
        <p:nvPicPr>
          <p:cNvPr id="6" name="Picture 8" descr="A picture containing text, sign&#10;&#10;Description automatically generated">
            <a:extLst>
              <a:ext uri="{FF2B5EF4-FFF2-40B4-BE49-F238E27FC236}">
                <a16:creationId xmlns:a16="http://schemas.microsoft.com/office/drawing/2014/main" id="{DA3A4DE2-5B70-F217-EDB0-32BAC4FC9129}"/>
              </a:ext>
            </a:extLst>
          </p:cNvPr>
          <p:cNvPicPr>
            <a:picLocks noChangeAspect="1"/>
          </p:cNvPicPr>
          <p:nvPr/>
        </p:nvPicPr>
        <p:blipFill>
          <a:blip r:embed="rId3"/>
          <a:stretch>
            <a:fillRect/>
          </a:stretch>
        </p:blipFill>
        <p:spPr>
          <a:xfrm rot="5400000">
            <a:off x="6462715" y="3205769"/>
            <a:ext cx="2562225" cy="1924050"/>
          </a:xfrm>
          <a:prstGeom prst="rect">
            <a:avLst/>
          </a:prstGeom>
        </p:spPr>
      </p:pic>
      <p:pic>
        <p:nvPicPr>
          <p:cNvPr id="7" name="Picture 6" descr="A picture containing text, building, outdoor&#10;&#10;Description automatically generated">
            <a:extLst>
              <a:ext uri="{FF2B5EF4-FFF2-40B4-BE49-F238E27FC236}">
                <a16:creationId xmlns:a16="http://schemas.microsoft.com/office/drawing/2014/main" id="{0AA0D1B6-7A7C-E8C2-A14D-5F48920253B8}"/>
              </a:ext>
            </a:extLst>
          </p:cNvPr>
          <p:cNvPicPr>
            <a:picLocks noChangeAspect="1"/>
          </p:cNvPicPr>
          <p:nvPr/>
        </p:nvPicPr>
        <p:blipFill>
          <a:blip r:embed="rId4"/>
          <a:stretch>
            <a:fillRect/>
          </a:stretch>
        </p:blipFill>
        <p:spPr>
          <a:xfrm>
            <a:off x="9156953" y="3326980"/>
            <a:ext cx="2228850" cy="2628900"/>
          </a:xfrm>
          <a:prstGeom prst="rect">
            <a:avLst/>
          </a:prstGeom>
        </p:spPr>
      </p:pic>
      <p:sp>
        <p:nvSpPr>
          <p:cNvPr id="9" name="Rectangle 8">
            <a:extLst>
              <a:ext uri="{FF2B5EF4-FFF2-40B4-BE49-F238E27FC236}">
                <a16:creationId xmlns:a16="http://schemas.microsoft.com/office/drawing/2014/main" id="{EB076A96-88FD-A40E-36D0-5F6B4A344C3A}"/>
              </a:ext>
            </a:extLst>
          </p:cNvPr>
          <p:cNvSpPr/>
          <p:nvPr/>
        </p:nvSpPr>
        <p:spPr>
          <a:xfrm>
            <a:off x="6781802" y="6526600"/>
            <a:ext cx="9865285" cy="246221"/>
          </a:xfrm>
          <a:prstGeom prst="rect">
            <a:avLst/>
          </a:prstGeom>
        </p:spPr>
        <p:txBody>
          <a:bodyPr wrap="square">
            <a:spAutoFit/>
          </a:bodyPr>
          <a:lstStyle/>
          <a:p>
            <a:r>
              <a:rPr lang="en-US" sz="1000" dirty="0">
                <a:solidFill>
                  <a:schemeClr val="accent1"/>
                </a:solidFill>
              </a:rPr>
              <a:t>Photo credits: Jennifer Lentz</a:t>
            </a:r>
          </a:p>
        </p:txBody>
      </p:sp>
    </p:spTree>
    <p:extLst>
      <p:ext uri="{BB962C8B-B14F-4D97-AF65-F5344CB8AC3E}">
        <p14:creationId xmlns:p14="http://schemas.microsoft.com/office/powerpoint/2010/main" val="1191800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err="1">
                <a:solidFill>
                  <a:srgbClr val="FFFFFF"/>
                </a:solidFill>
                <a:ea typeface="Calibri Light"/>
                <a:cs typeface="Calibri Light"/>
              </a:rPr>
              <a:t>PurpleAir</a:t>
            </a:r>
            <a:endParaRPr lang="en-US" dirty="0">
              <a:solidFill>
                <a:srgbClr val="FFFFFF"/>
              </a:solidFill>
              <a:ea typeface="Calibri Light"/>
              <a:cs typeface="Calibri Light"/>
            </a:endParaRPr>
          </a:p>
        </p:txBody>
      </p:sp>
      <p:pic>
        <p:nvPicPr>
          <p:cNvPr id="5" name="Picture 4" descr="Map&#10;&#10;Description automatically generated">
            <a:extLst>
              <a:ext uri="{FF2B5EF4-FFF2-40B4-BE49-F238E27FC236}">
                <a16:creationId xmlns:a16="http://schemas.microsoft.com/office/drawing/2014/main" id="{D3580E5D-3A3F-EFBA-C560-E9C4B3ADC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199" y="2723944"/>
            <a:ext cx="6721526" cy="3664547"/>
          </a:xfrm>
          <a:prstGeom prst="rect">
            <a:avLst/>
          </a:prstGeom>
        </p:spPr>
      </p:pic>
      <p:sp>
        <p:nvSpPr>
          <p:cNvPr id="7" name="TextBox 6">
            <a:extLst>
              <a:ext uri="{FF2B5EF4-FFF2-40B4-BE49-F238E27FC236}">
                <a16:creationId xmlns:a16="http://schemas.microsoft.com/office/drawing/2014/main" id="{726414FC-A3F7-196D-F962-823691E6B037}"/>
              </a:ext>
            </a:extLst>
          </p:cNvPr>
          <p:cNvSpPr txBox="1"/>
          <p:nvPr/>
        </p:nvSpPr>
        <p:spPr>
          <a:xfrm>
            <a:off x="1071846" y="6413500"/>
            <a:ext cx="10040233" cy="246221"/>
          </a:xfrm>
          <a:prstGeom prst="rect">
            <a:avLst/>
          </a:prstGeom>
          <a:noFill/>
        </p:spPr>
        <p:txBody>
          <a:bodyPr wrap="square" rtlCol="0">
            <a:spAutoFit/>
          </a:bodyPr>
          <a:lstStyle/>
          <a:p>
            <a:pPr lvl="0">
              <a:defRPr/>
            </a:pPr>
            <a:r>
              <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rPr>
              <a:t>Image </a:t>
            </a:r>
            <a:r>
              <a:rPr lang="en-US" sz="1000" dirty="0">
                <a:solidFill>
                  <a:srgbClr val="53548A"/>
                </a:solidFill>
              </a:rPr>
              <a:t>source: </a:t>
            </a:r>
            <a:r>
              <a:rPr lang="en-US" sz="1000" dirty="0">
                <a:solidFill>
                  <a:srgbClr val="53548A"/>
                </a:solidFill>
                <a:hlinkClick r:id="rId4"/>
              </a:rPr>
              <a:t>https://map.purpleair.com/1/m/i/mAQI/a10/p604800/cC0?select=26955#11.66/33.9798/-118.2868</a:t>
            </a:r>
            <a:r>
              <a:rPr lang="en-US" sz="1000" dirty="0">
                <a:solidFill>
                  <a:srgbClr val="53548A"/>
                </a:solidFill>
              </a:rPr>
              <a:t> </a:t>
            </a:r>
            <a:endPar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endParaRPr>
          </a:p>
        </p:txBody>
      </p:sp>
      <p:sp>
        <p:nvSpPr>
          <p:cNvPr id="6" name="Content Placeholder 5">
            <a:extLst>
              <a:ext uri="{FF2B5EF4-FFF2-40B4-BE49-F238E27FC236}">
                <a16:creationId xmlns:a16="http://schemas.microsoft.com/office/drawing/2014/main" id="{D7CBCDFC-D152-DBC3-36C4-64A483A1908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91083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a:solidFill>
                  <a:srgbClr val="FFFFFF"/>
                </a:solidFill>
                <a:cs typeface="Calibri Light"/>
              </a:rPr>
              <a:t>Data Analysis in R</a:t>
            </a:r>
            <a:endParaRPr lang="en-US" dirty="0"/>
          </a:p>
        </p:txBody>
      </p:sp>
      <p:sp>
        <p:nvSpPr>
          <p:cNvPr id="6" name="TextBox 5">
            <a:extLst>
              <a:ext uri="{FF2B5EF4-FFF2-40B4-BE49-F238E27FC236}">
                <a16:creationId xmlns:a16="http://schemas.microsoft.com/office/drawing/2014/main" id="{C221650D-B4EE-53AE-D25A-4DDD3E0663A0}"/>
              </a:ext>
            </a:extLst>
          </p:cNvPr>
          <p:cNvSpPr txBox="1"/>
          <p:nvPr/>
        </p:nvSpPr>
        <p:spPr>
          <a:xfrm>
            <a:off x="1071846" y="6413500"/>
            <a:ext cx="1004023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rPr>
              <a:t>Image </a:t>
            </a:r>
            <a:r>
              <a:rPr kumimoji="0" lang="en-US" sz="1000" b="0" i="0" u="none" strike="noStrike" kern="1200" cap="none" spc="0" normalizeH="0" baseline="0" noProof="0" dirty="0" err="1">
                <a:ln>
                  <a:noFill/>
                </a:ln>
                <a:solidFill>
                  <a:srgbClr val="53548A"/>
                </a:solidFill>
                <a:effectLst/>
                <a:uLnTx/>
                <a:uFillTx/>
                <a:latin typeface="Calibri Light" panose="020F0302020204030204"/>
                <a:ea typeface="+mn-ea"/>
                <a:cs typeface="+mn-cs"/>
              </a:rPr>
              <a:t>source:</a:t>
            </a:r>
            <a:r>
              <a:rPr kumimoji="0" lang="en-US" sz="1000" b="0" i="0" u="none" strike="noStrike" kern="1200" cap="none" spc="0" normalizeH="0" baseline="0" noProof="0" dirty="0" err="1">
                <a:ln>
                  <a:noFill/>
                </a:ln>
                <a:solidFill>
                  <a:srgbClr val="53548A"/>
                </a:solidFill>
                <a:effectLst/>
                <a:uLnTx/>
                <a:uFillTx/>
                <a:latin typeface="Calibri Light" panose="020F0302020204030204"/>
                <a:ea typeface="+mn-ea"/>
                <a:cs typeface="+mn-cs"/>
                <a:hlinkClick r:id="rId3"/>
              </a:rPr>
              <a:t>https</a:t>
            </a:r>
            <a:r>
              <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hlinkClick r:id="rId3"/>
              </a:rPr>
              <a:t>://www.rdocumentation.org/packages/tidyr/versions/1.3.1</a:t>
            </a:r>
            <a:endPar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endParaRPr>
          </a:p>
        </p:txBody>
      </p:sp>
      <p:pic>
        <p:nvPicPr>
          <p:cNvPr id="11" name="Content Placeholder 10" descr="Graphical user interface, text, application&#10;&#10;Description automatically generated">
            <a:extLst>
              <a:ext uri="{FF2B5EF4-FFF2-40B4-BE49-F238E27FC236}">
                <a16:creationId xmlns:a16="http://schemas.microsoft.com/office/drawing/2014/main" id="{AA93EE1E-9B16-8939-CE17-885E6FFE6D4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06195" y="2651553"/>
            <a:ext cx="5539646" cy="3767137"/>
          </a:xfrm>
        </p:spPr>
      </p:pic>
    </p:spTree>
    <p:extLst>
      <p:ext uri="{BB962C8B-B14F-4D97-AF65-F5344CB8AC3E}">
        <p14:creationId xmlns:p14="http://schemas.microsoft.com/office/powerpoint/2010/main" val="2859976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1071846" y="1059736"/>
            <a:ext cx="10040233" cy="1228130"/>
          </a:xfrm>
        </p:spPr>
        <p:txBody>
          <a:bodyPr>
            <a:normAutofit/>
          </a:bodyPr>
          <a:lstStyle/>
          <a:p>
            <a:r>
              <a:rPr lang="en-US" dirty="0">
                <a:solidFill>
                  <a:srgbClr val="FFFFFF"/>
                </a:solidFill>
                <a:cs typeface="Calibri Light"/>
              </a:rPr>
              <a:t>Data Analysis in R</a:t>
            </a:r>
            <a:endParaRPr lang="en-US" dirty="0"/>
          </a:p>
        </p:txBody>
      </p:sp>
      <p:sp>
        <p:nvSpPr>
          <p:cNvPr id="6" name="TextBox 5">
            <a:extLst>
              <a:ext uri="{FF2B5EF4-FFF2-40B4-BE49-F238E27FC236}">
                <a16:creationId xmlns:a16="http://schemas.microsoft.com/office/drawing/2014/main" id="{C221650D-B4EE-53AE-D25A-4DDD3E0663A0}"/>
              </a:ext>
            </a:extLst>
          </p:cNvPr>
          <p:cNvSpPr txBox="1"/>
          <p:nvPr/>
        </p:nvSpPr>
        <p:spPr>
          <a:xfrm>
            <a:off x="1071846" y="6413500"/>
            <a:ext cx="1004023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rPr>
              <a:t>Image </a:t>
            </a:r>
            <a:r>
              <a:rPr kumimoji="0" lang="en-US" sz="1000" b="0" i="0" u="none" strike="noStrike" kern="1200" cap="none" spc="0" normalizeH="0" baseline="0" noProof="0" dirty="0" err="1">
                <a:ln>
                  <a:noFill/>
                </a:ln>
                <a:solidFill>
                  <a:srgbClr val="53548A"/>
                </a:solidFill>
                <a:effectLst/>
                <a:uLnTx/>
                <a:uFillTx/>
                <a:latin typeface="Calibri Light" panose="020F0302020204030204"/>
                <a:ea typeface="+mn-ea"/>
                <a:cs typeface="+mn-cs"/>
              </a:rPr>
              <a:t>source:</a:t>
            </a:r>
            <a:r>
              <a:rPr kumimoji="0" lang="en-US" sz="1000" b="0" i="0" u="none" strike="noStrike" kern="1200" cap="none" spc="0" normalizeH="0" baseline="0" noProof="0" dirty="0" err="1">
                <a:ln>
                  <a:noFill/>
                </a:ln>
                <a:solidFill>
                  <a:srgbClr val="53548A"/>
                </a:solidFill>
                <a:effectLst/>
                <a:uLnTx/>
                <a:uFillTx/>
                <a:latin typeface="Calibri Light" panose="020F0302020204030204"/>
                <a:ea typeface="+mn-ea"/>
                <a:cs typeface="+mn-cs"/>
                <a:hlinkClick r:id="rId3"/>
              </a:rPr>
              <a:t>https</a:t>
            </a:r>
            <a:r>
              <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hlinkClick r:id="rId3"/>
              </a:rPr>
              <a:t>://www.rdocumentation.org/packages/openair/versions/2.18-2</a:t>
            </a:r>
            <a:endParaRPr kumimoji="0" lang="en-US" sz="1000" b="0" i="0" u="none" strike="noStrike" kern="1200" cap="none" spc="0" normalizeH="0" baseline="0" noProof="0" dirty="0">
              <a:ln>
                <a:noFill/>
              </a:ln>
              <a:solidFill>
                <a:srgbClr val="53548A"/>
              </a:solidFill>
              <a:effectLst/>
              <a:uLnTx/>
              <a:uFillTx/>
              <a:latin typeface="Calibri Light" panose="020F0302020204030204"/>
              <a:ea typeface="+mn-ea"/>
              <a:cs typeface="+mn-cs"/>
            </a:endParaRPr>
          </a:p>
        </p:txBody>
      </p:sp>
      <p:pic>
        <p:nvPicPr>
          <p:cNvPr id="7" name="Content Placeholder 6" descr="Graphical user interface, text, application&#10;&#10;Description automatically generated">
            <a:extLst>
              <a:ext uri="{FF2B5EF4-FFF2-40B4-BE49-F238E27FC236}">
                <a16:creationId xmlns:a16="http://schemas.microsoft.com/office/drawing/2014/main" id="{15CB888E-F774-91DB-D8A7-AE446E75930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03399" y="2633149"/>
            <a:ext cx="3482009" cy="3767137"/>
          </a:xfrm>
        </p:spPr>
      </p:pic>
      <p:pic>
        <p:nvPicPr>
          <p:cNvPr id="12" name="Picture 11" descr="Graphical user interface, application&#10;&#10;Description automatically generated">
            <a:extLst>
              <a:ext uri="{FF2B5EF4-FFF2-40B4-BE49-F238E27FC236}">
                <a16:creationId xmlns:a16="http://schemas.microsoft.com/office/drawing/2014/main" id="{E825E42D-2A5D-6D2D-0287-24E074C635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203" y="2718379"/>
            <a:ext cx="5047329" cy="3818231"/>
          </a:xfrm>
          <a:prstGeom prst="rect">
            <a:avLst/>
          </a:prstGeom>
        </p:spPr>
      </p:pic>
    </p:spTree>
    <p:extLst>
      <p:ext uri="{BB962C8B-B14F-4D97-AF65-F5344CB8AC3E}">
        <p14:creationId xmlns:p14="http://schemas.microsoft.com/office/powerpoint/2010/main" val="2012377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4023360" y="5823714"/>
            <a:ext cx="7406640" cy="588732"/>
          </a:xfrm>
        </p:spPr>
        <p:txBody>
          <a:bodyPr anchor="b">
            <a:noAutofit/>
          </a:bodyPr>
          <a:lstStyle/>
          <a:p>
            <a:pPr algn="r"/>
            <a:r>
              <a:rPr lang="en-US" sz="2800" b="1" dirty="0">
                <a:solidFill>
                  <a:schemeClr val="accent1"/>
                </a:solidFill>
                <a:ea typeface="Calibri Light"/>
                <a:cs typeface="Calibri Light"/>
              </a:rPr>
              <a:t>Examining Temporal Trends by Neighborhoods</a:t>
            </a:r>
          </a:p>
        </p:txBody>
      </p:sp>
      <p:pic>
        <p:nvPicPr>
          <p:cNvPr id="6" name="Picture 5" descr="Graphical user interface, chart&#10;&#10;Description automatically generated">
            <a:extLst>
              <a:ext uri="{FF2B5EF4-FFF2-40B4-BE49-F238E27FC236}">
                <a16:creationId xmlns:a16="http://schemas.microsoft.com/office/drawing/2014/main" id="{532062F2-835E-F409-011C-A520B6C42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66" y="321480"/>
            <a:ext cx="11004468" cy="5502234"/>
          </a:xfrm>
          <a:prstGeom prst="rect">
            <a:avLst/>
          </a:prstGeom>
        </p:spPr>
      </p:pic>
      <p:sp>
        <p:nvSpPr>
          <p:cNvPr id="10" name="TextBox 9">
            <a:extLst>
              <a:ext uri="{FF2B5EF4-FFF2-40B4-BE49-F238E27FC236}">
                <a16:creationId xmlns:a16="http://schemas.microsoft.com/office/drawing/2014/main" id="{415AB1CE-FB0E-4490-B8F8-667AE61E36B5}"/>
              </a:ext>
            </a:extLst>
          </p:cNvPr>
          <p:cNvSpPr txBox="1"/>
          <p:nvPr/>
        </p:nvSpPr>
        <p:spPr>
          <a:xfrm>
            <a:off x="686308" y="2559802"/>
            <a:ext cx="462153" cy="369332"/>
          </a:xfrm>
          <a:prstGeom prst="rect">
            <a:avLst/>
          </a:prstGeom>
          <a:noFill/>
        </p:spPr>
        <p:txBody>
          <a:bodyPr wrap="square" rtlCol="0">
            <a:spAutoFit/>
          </a:bodyPr>
          <a:lstStyle/>
          <a:p>
            <a:r>
              <a:rPr lang="en-US" dirty="0">
                <a:solidFill>
                  <a:schemeClr val="bg1"/>
                </a:solidFill>
                <a:highlight>
                  <a:srgbClr val="C0C0C0"/>
                </a:highlight>
              </a:rPr>
              <a:t>35</a:t>
            </a:r>
          </a:p>
        </p:txBody>
      </p:sp>
      <p:sp>
        <p:nvSpPr>
          <p:cNvPr id="22" name="TextBox 21">
            <a:extLst>
              <a:ext uri="{FF2B5EF4-FFF2-40B4-BE49-F238E27FC236}">
                <a16:creationId xmlns:a16="http://schemas.microsoft.com/office/drawing/2014/main" id="{EAA609F2-A770-6004-767F-5429AD9F1EEA}"/>
              </a:ext>
            </a:extLst>
          </p:cNvPr>
          <p:cNvSpPr txBox="1"/>
          <p:nvPr/>
        </p:nvSpPr>
        <p:spPr>
          <a:xfrm>
            <a:off x="698183" y="4191758"/>
            <a:ext cx="462153" cy="369332"/>
          </a:xfrm>
          <a:prstGeom prst="rect">
            <a:avLst/>
          </a:prstGeom>
          <a:noFill/>
        </p:spPr>
        <p:txBody>
          <a:bodyPr wrap="square" rtlCol="0">
            <a:spAutoFit/>
          </a:bodyPr>
          <a:lstStyle/>
          <a:p>
            <a:r>
              <a:rPr lang="en-US" dirty="0">
                <a:solidFill>
                  <a:schemeClr val="bg1"/>
                </a:solidFill>
                <a:highlight>
                  <a:srgbClr val="C0C0C0"/>
                </a:highlight>
              </a:rPr>
              <a:t>12</a:t>
            </a:r>
          </a:p>
        </p:txBody>
      </p:sp>
    </p:spTree>
    <p:extLst>
      <p:ext uri="{BB962C8B-B14F-4D97-AF65-F5344CB8AC3E}">
        <p14:creationId xmlns:p14="http://schemas.microsoft.com/office/powerpoint/2010/main" val="2944499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4C4829-CF39-4CF4-973E-6F5A32F80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6858000"/>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a:extLst>
              <a:ext uri="{FF2B5EF4-FFF2-40B4-BE49-F238E27FC236}">
                <a16:creationId xmlns:a16="http://schemas.microsoft.com/office/drawing/2014/main" id="{C5C837F7-4904-FCA8-E647-A369673C06B0}"/>
              </a:ext>
            </a:extLst>
          </p:cNvPr>
          <p:cNvSpPr>
            <a:spLocks noGrp="1"/>
          </p:cNvSpPr>
          <p:nvPr>
            <p:ph type="title"/>
          </p:nvPr>
        </p:nvSpPr>
        <p:spPr>
          <a:xfrm>
            <a:off x="5953690" y="6111913"/>
            <a:ext cx="5468586" cy="588732"/>
          </a:xfrm>
        </p:spPr>
        <p:txBody>
          <a:bodyPr anchor="b">
            <a:noAutofit/>
          </a:bodyPr>
          <a:lstStyle/>
          <a:p>
            <a:pPr algn="r"/>
            <a:r>
              <a:rPr lang="en-US" sz="2800" b="1" dirty="0">
                <a:solidFill>
                  <a:schemeClr val="accent1"/>
                </a:solidFill>
                <a:ea typeface="Calibri Light"/>
                <a:cs typeface="Calibri Light"/>
              </a:rPr>
              <a:t>Examining Temporal Trends II</a:t>
            </a:r>
          </a:p>
        </p:txBody>
      </p:sp>
      <p:pic>
        <p:nvPicPr>
          <p:cNvPr id="5" name="Picture 4" descr="Calendar&#10;&#10;Description automatically generated">
            <a:extLst>
              <a:ext uri="{FF2B5EF4-FFF2-40B4-BE49-F238E27FC236}">
                <a16:creationId xmlns:a16="http://schemas.microsoft.com/office/drawing/2014/main" id="{20896F33-1E4C-553D-3422-30B6218AC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007" y="0"/>
            <a:ext cx="9945986" cy="6120606"/>
          </a:xfrm>
          <a:prstGeom prst="rect">
            <a:avLst/>
          </a:prstGeom>
        </p:spPr>
      </p:pic>
      <p:sp>
        <p:nvSpPr>
          <p:cNvPr id="8" name="TextBox 7">
            <a:extLst>
              <a:ext uri="{FF2B5EF4-FFF2-40B4-BE49-F238E27FC236}">
                <a16:creationId xmlns:a16="http://schemas.microsoft.com/office/drawing/2014/main" id="{CE135CF8-428F-1F1D-3D72-2D3F0A52A20B}"/>
              </a:ext>
            </a:extLst>
          </p:cNvPr>
          <p:cNvSpPr txBox="1"/>
          <p:nvPr/>
        </p:nvSpPr>
        <p:spPr>
          <a:xfrm>
            <a:off x="9588653" y="684339"/>
            <a:ext cx="5833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C0C0C0"/>
                </a:highlight>
                <a:uLnTx/>
                <a:uFillTx/>
                <a:latin typeface="Calibri Light" panose="020F0302020204030204"/>
                <a:ea typeface="+mn-ea"/>
                <a:cs typeface="+mn-cs"/>
              </a:rPr>
              <a:t>&gt; 60</a:t>
            </a:r>
          </a:p>
        </p:txBody>
      </p:sp>
      <p:sp>
        <p:nvSpPr>
          <p:cNvPr id="11" name="TextBox 10">
            <a:extLst>
              <a:ext uri="{FF2B5EF4-FFF2-40B4-BE49-F238E27FC236}">
                <a16:creationId xmlns:a16="http://schemas.microsoft.com/office/drawing/2014/main" id="{19D7A1AA-4930-4710-4DC5-F13CB3AC1823}"/>
              </a:ext>
            </a:extLst>
          </p:cNvPr>
          <p:cNvSpPr txBox="1"/>
          <p:nvPr/>
        </p:nvSpPr>
        <p:spPr>
          <a:xfrm>
            <a:off x="9612734" y="1409400"/>
            <a:ext cx="446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C0C0C0"/>
                </a:highlight>
                <a:uLnTx/>
                <a:uFillTx/>
                <a:latin typeface="Calibri Light" panose="020F0302020204030204"/>
                <a:ea typeface="+mn-ea"/>
                <a:cs typeface="+mn-cs"/>
              </a:rPr>
              <a:t>50</a:t>
            </a:r>
          </a:p>
        </p:txBody>
      </p:sp>
      <p:sp>
        <p:nvSpPr>
          <p:cNvPr id="12" name="TextBox 11">
            <a:extLst>
              <a:ext uri="{FF2B5EF4-FFF2-40B4-BE49-F238E27FC236}">
                <a16:creationId xmlns:a16="http://schemas.microsoft.com/office/drawing/2014/main" id="{A45F2A1F-7184-5B43-15A5-8CEFF2329D09}"/>
              </a:ext>
            </a:extLst>
          </p:cNvPr>
          <p:cNvSpPr txBox="1"/>
          <p:nvPr/>
        </p:nvSpPr>
        <p:spPr>
          <a:xfrm>
            <a:off x="9588653" y="328610"/>
            <a:ext cx="1733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highlight>
                  <a:srgbClr val="C0C0C0"/>
                </a:highlight>
                <a:uLnTx/>
                <a:uFillTx/>
                <a:latin typeface="Calibri Light" panose="020F0302020204030204"/>
                <a:ea typeface="+mn-ea"/>
                <a:cs typeface="+mn-cs"/>
              </a:rPr>
              <a:t>PM2.5 [µg/m3]</a:t>
            </a:r>
          </a:p>
        </p:txBody>
      </p:sp>
      <p:sp>
        <p:nvSpPr>
          <p:cNvPr id="13" name="TextBox 12">
            <a:extLst>
              <a:ext uri="{FF2B5EF4-FFF2-40B4-BE49-F238E27FC236}">
                <a16:creationId xmlns:a16="http://schemas.microsoft.com/office/drawing/2014/main" id="{EA14C4A4-D2CA-06EF-85D7-C67AB5729AC8}"/>
              </a:ext>
            </a:extLst>
          </p:cNvPr>
          <p:cNvSpPr txBox="1"/>
          <p:nvPr/>
        </p:nvSpPr>
        <p:spPr>
          <a:xfrm>
            <a:off x="9612734" y="2109667"/>
            <a:ext cx="446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C0C0C0"/>
                </a:highlight>
                <a:uLnTx/>
                <a:uFillTx/>
                <a:latin typeface="Calibri Light" panose="020F0302020204030204"/>
                <a:ea typeface="+mn-ea"/>
                <a:cs typeface="+mn-cs"/>
              </a:rPr>
              <a:t>40</a:t>
            </a:r>
          </a:p>
        </p:txBody>
      </p:sp>
      <p:sp>
        <p:nvSpPr>
          <p:cNvPr id="14" name="TextBox 13">
            <a:extLst>
              <a:ext uri="{FF2B5EF4-FFF2-40B4-BE49-F238E27FC236}">
                <a16:creationId xmlns:a16="http://schemas.microsoft.com/office/drawing/2014/main" id="{36ACD37D-BF4A-F2AB-FB1A-534F6CC6A3CE}"/>
              </a:ext>
            </a:extLst>
          </p:cNvPr>
          <p:cNvSpPr txBox="1"/>
          <p:nvPr/>
        </p:nvSpPr>
        <p:spPr>
          <a:xfrm>
            <a:off x="9612734" y="2821223"/>
            <a:ext cx="446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C0C0C0"/>
                </a:highlight>
                <a:uLnTx/>
                <a:uFillTx/>
                <a:latin typeface="Calibri Light" panose="020F0302020204030204"/>
                <a:ea typeface="+mn-ea"/>
                <a:cs typeface="+mn-cs"/>
              </a:rPr>
              <a:t>30</a:t>
            </a:r>
          </a:p>
        </p:txBody>
      </p:sp>
      <p:sp>
        <p:nvSpPr>
          <p:cNvPr id="16" name="TextBox 15">
            <a:extLst>
              <a:ext uri="{FF2B5EF4-FFF2-40B4-BE49-F238E27FC236}">
                <a16:creationId xmlns:a16="http://schemas.microsoft.com/office/drawing/2014/main" id="{BC538670-DCAE-0A3D-C2AC-733B5BEE84CE}"/>
              </a:ext>
            </a:extLst>
          </p:cNvPr>
          <p:cNvSpPr txBox="1"/>
          <p:nvPr/>
        </p:nvSpPr>
        <p:spPr>
          <a:xfrm>
            <a:off x="9636484" y="3520103"/>
            <a:ext cx="446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C0C0C0"/>
                </a:highlight>
                <a:uLnTx/>
                <a:uFillTx/>
                <a:latin typeface="Calibri Light" panose="020F0302020204030204"/>
                <a:ea typeface="+mn-ea"/>
                <a:cs typeface="+mn-cs"/>
              </a:rPr>
              <a:t>20</a:t>
            </a:r>
          </a:p>
        </p:txBody>
      </p:sp>
      <p:sp>
        <p:nvSpPr>
          <p:cNvPr id="19" name="TextBox 18">
            <a:extLst>
              <a:ext uri="{FF2B5EF4-FFF2-40B4-BE49-F238E27FC236}">
                <a16:creationId xmlns:a16="http://schemas.microsoft.com/office/drawing/2014/main" id="{CCB79F48-06FF-A25F-08F6-093854B555B4}"/>
              </a:ext>
            </a:extLst>
          </p:cNvPr>
          <p:cNvSpPr txBox="1"/>
          <p:nvPr/>
        </p:nvSpPr>
        <p:spPr>
          <a:xfrm>
            <a:off x="9636484" y="4245164"/>
            <a:ext cx="446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C0C0C0"/>
                </a:highlight>
                <a:uLnTx/>
                <a:uFillTx/>
                <a:latin typeface="Calibri Light" panose="020F0302020204030204"/>
                <a:ea typeface="+mn-ea"/>
                <a:cs typeface="+mn-cs"/>
              </a:rPr>
              <a:t>10</a:t>
            </a:r>
          </a:p>
        </p:txBody>
      </p:sp>
      <p:sp>
        <p:nvSpPr>
          <p:cNvPr id="20" name="TextBox 19">
            <a:extLst>
              <a:ext uri="{FF2B5EF4-FFF2-40B4-BE49-F238E27FC236}">
                <a16:creationId xmlns:a16="http://schemas.microsoft.com/office/drawing/2014/main" id="{7C76173F-7DBA-277B-EE41-9C122F294F2D}"/>
              </a:ext>
            </a:extLst>
          </p:cNvPr>
          <p:cNvSpPr txBox="1"/>
          <p:nvPr/>
        </p:nvSpPr>
        <p:spPr>
          <a:xfrm>
            <a:off x="9636484" y="4970225"/>
            <a:ext cx="4463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C0C0C0"/>
                </a:highlight>
                <a:uLnTx/>
                <a:uFillTx/>
                <a:latin typeface="Calibri Light" panose="020F0302020204030204"/>
                <a:ea typeface="+mn-ea"/>
                <a:cs typeface="+mn-cs"/>
              </a:rPr>
              <a:t>0</a:t>
            </a:r>
          </a:p>
        </p:txBody>
      </p:sp>
    </p:spTree>
    <p:extLst>
      <p:ext uri="{BB962C8B-B14F-4D97-AF65-F5344CB8AC3E}">
        <p14:creationId xmlns:p14="http://schemas.microsoft.com/office/powerpoint/2010/main" val="949349197"/>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44E3BB9A-3BF5-4BE4-90CF-48BFABC78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2410</Words>
  <Application>Microsoft Office PowerPoint</Application>
  <PresentationFormat>Widescreen</PresentationFormat>
  <Paragraphs>188</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IBM Plex Sans</vt:lpstr>
      <vt:lpstr>Metropolitan</vt:lpstr>
      <vt:lpstr>Air Visualizations in R  </vt:lpstr>
      <vt:lpstr>Previous Projects</vt:lpstr>
      <vt:lpstr>CASPER - WCWLB</vt:lpstr>
      <vt:lpstr>PurpleAir (PA) Monitors</vt:lpstr>
      <vt:lpstr>PurpleAir</vt:lpstr>
      <vt:lpstr>Data Analysis in R</vt:lpstr>
      <vt:lpstr>Data Analysis in R</vt:lpstr>
      <vt:lpstr>Examining Temporal Trends by Neighborhoods</vt:lpstr>
      <vt:lpstr>Examining Temporal Trends II</vt:lpstr>
      <vt:lpstr>Comparing to Standards</vt:lpstr>
      <vt:lpstr>CASPER - WCWLB</vt:lpstr>
      <vt:lpstr>Rule 1180 – Hydrogen Sulfide</vt:lpstr>
      <vt:lpstr>Rule 1180 – Hydrogen Sulfide</vt:lpstr>
      <vt:lpstr>Rule 1180 – Hydrogen Sulfide</vt:lpstr>
      <vt:lpstr>Rule 1180 – Hydrogen Sulfide</vt:lpstr>
      <vt:lpstr>Rule 1180 – Hydrogen Sulfide</vt:lpstr>
      <vt:lpstr>Some  Future Directions</vt:lpstr>
      <vt:lpstr>Increasing web-based interactions</vt:lpstr>
      <vt:lpstr>Data Storage Options</vt:lpstr>
      <vt:lpstr>Purple Data Extraction</vt:lpstr>
      <vt:lpstr>Thank You!</vt:lpstr>
    </vt:vector>
  </TitlesOfParts>
  <Company>Keck Medicine of USC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Visualizations in R  Visualizing PM2.5 data from PurpleAir sensors for environmental justice communities in Los Angeles R </dc:title>
  <dc:creator>Ruiz, Brandyn</dc:creator>
  <cp:lastModifiedBy>Ruiz, Brandyn</cp:lastModifiedBy>
  <cp:revision>1</cp:revision>
  <dcterms:created xsi:type="dcterms:W3CDTF">2024-03-12T02:13:09Z</dcterms:created>
  <dcterms:modified xsi:type="dcterms:W3CDTF">2024-03-12T14:48:50Z</dcterms:modified>
</cp:coreProperties>
</file>